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13"/>
  </p:notesMasterIdLst>
  <p:sldIdLst>
    <p:sldId id="289" r:id="rId2"/>
    <p:sldId id="260" r:id="rId3"/>
    <p:sldId id="282" r:id="rId4"/>
    <p:sldId id="278" r:id="rId5"/>
    <p:sldId id="279" r:id="rId6"/>
    <p:sldId id="281" r:id="rId7"/>
    <p:sldId id="283" r:id="rId8"/>
    <p:sldId id="285" r:id="rId9"/>
    <p:sldId id="290" r:id="rId10"/>
    <p:sldId id="266" r:id="rId11"/>
    <p:sldId id="263" r:id="rId12"/>
  </p:sldIdLst>
  <p:sldSz cx="18288000" cy="10287000"/>
  <p:notesSz cx="6858000" cy="9144000"/>
  <p:embeddedFontLst>
    <p:embeddedFont>
      <p:font typeface="Cambria Math" panose="02040503050406030204" pitchFamily="18" charset="0"/>
      <p:regular r:id="rId14"/>
    </p:embeddedFont>
    <p:embeddedFont>
      <p:font typeface="Chakra Petch" panose="020B0604020202020204" charset="-34"/>
      <p:regular r:id="rId15"/>
      <p:bold r:id="rId16"/>
      <p:italic r:id="rId17"/>
      <p:boldItalic r:id="rId18"/>
    </p:embeddedFont>
    <p:embeddedFont>
      <p:font typeface="Inter" panose="020B0604020202020204" charset="0"/>
      <p:regular r:id="rId19"/>
      <p:bold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C303D3-BF90-4665-AB7A-066A749B0874}" v="4673" dt="2025-06-14T18:52:08.226"/>
    <p1510:client id="{6997C277-C23D-BA12-7E4F-7B0E3AECA03C}" v="51" dt="2025-06-14T19:47:35.698"/>
    <p1510:client id="{8500E25C-FB78-EC24-A132-B793D33F2B20}" v="2" dt="2025-06-14T00:56:10.365"/>
    <p1510:client id="{A09F80ED-B8C6-630F-D295-B65619404A40}" v="198" dt="2025-06-14T18:26:31.558"/>
    <p1510:client id="{E9154096-3679-F7CF-8358-DF69B4F8F480}" v="17" dt="2025-06-14T14:58:29.4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rxiv.org/pdf/1802.05365v2"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News Stories that represent the prevalence of phishing </a:t>
            </a:r>
            <a:endParaRPr/>
          </a:p>
        </p:txBody>
      </p:sp>
      <p:sp>
        <p:nvSpPr>
          <p:cNvPr id="181" name="Google Shape;18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a:extLst>
            <a:ext uri="{FF2B5EF4-FFF2-40B4-BE49-F238E27FC236}">
              <a16:creationId xmlns:a16="http://schemas.microsoft.com/office/drawing/2014/main" id="{6CAD00DE-DD30-8C36-6412-057B4F843BD0}"/>
            </a:ext>
          </a:extLst>
        </p:cNvPr>
        <p:cNvGrpSpPr/>
        <p:nvPr/>
      </p:nvGrpSpPr>
      <p:grpSpPr>
        <a:xfrm>
          <a:off x="0" y="0"/>
          <a:ext cx="0" cy="0"/>
          <a:chOff x="0" y="0"/>
          <a:chExt cx="0" cy="0"/>
        </a:xfrm>
      </p:grpSpPr>
      <p:sp>
        <p:nvSpPr>
          <p:cNvPr id="180" name="Google Shape;180;p5:notes">
            <a:extLst>
              <a:ext uri="{FF2B5EF4-FFF2-40B4-BE49-F238E27FC236}">
                <a16:creationId xmlns:a16="http://schemas.microsoft.com/office/drawing/2014/main" id="{1DE6A482-A86F-17A7-D613-45630B81B8D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40016"/>
              </a:lnSpc>
              <a:spcBef>
                <a:spcPts val="0"/>
              </a:spcBef>
              <a:spcAft>
                <a:spcPts val="0"/>
              </a:spcAft>
              <a:buClr>
                <a:srgbClr val="FFFF00"/>
              </a:buClr>
              <a:buSzPts val="1100"/>
              <a:buFont typeface="Courier New" panose="02070309020205020404" pitchFamily="49" charset="0"/>
              <a:buNone/>
              <a:tabLst/>
              <a:defRPr/>
            </a:pPr>
            <a:r>
              <a:rPr lang="en-US" sz="1100">
                <a:solidFill>
                  <a:srgbClr val="FF0000"/>
                </a:solidFill>
                <a:latin typeface="Chakra Petch"/>
                <a:ea typeface="Inter"/>
                <a:cs typeface="Chakra Petch"/>
                <a:sym typeface="Inter"/>
              </a:rPr>
              <a:t>Why Phishing Matters</a:t>
            </a:r>
            <a:endParaRPr lang="en-US" sz="1100">
              <a:solidFill>
                <a:srgbClr val="FF0000"/>
              </a:solidFill>
              <a:latin typeface="Chakra Petch"/>
              <a:ea typeface="Inter"/>
              <a:cs typeface="Chakra Petch"/>
            </a:endParaRPr>
          </a:p>
          <a:p>
            <a:pPr marL="342900" lvl="0" indent="-342900">
              <a:lnSpc>
                <a:spcPct val="140016"/>
              </a:lnSpc>
              <a:buClr>
                <a:srgbClr val="FFFF00"/>
              </a:buClr>
              <a:buFont typeface="Courier New" panose="02070309020205020404" pitchFamily="49" charset="0"/>
              <a:buChar char="o"/>
            </a:pPr>
            <a:r>
              <a:rPr lang="en-US" sz="1100">
                <a:solidFill>
                  <a:srgbClr val="FF0000"/>
                </a:solidFill>
                <a:latin typeface="Inter"/>
                <a:ea typeface="Inter"/>
                <a:cs typeface="Inter"/>
                <a:sym typeface="Inter"/>
              </a:rPr>
              <a:t> </a:t>
            </a:r>
            <a:r>
              <a:rPr lang="en-US" sz="1100">
                <a:solidFill>
                  <a:srgbClr val="FF0000"/>
                </a:solidFill>
                <a:latin typeface="Inter"/>
                <a:ea typeface="Inter"/>
              </a:rPr>
              <a:t>Phishing, in cybersecurity, refers to an attempt by hackers to obtain a user's private information, such as passwords, credit cards, or bank account data (</a:t>
            </a:r>
            <a:r>
              <a:rPr lang="en-US" sz="1100" err="1">
                <a:solidFill>
                  <a:srgbClr val="FF0000"/>
                </a:solidFill>
                <a:latin typeface="Inter"/>
                <a:ea typeface="Inter"/>
              </a:rPr>
              <a:t>Burita</a:t>
            </a:r>
            <a:r>
              <a:rPr lang="en-US" sz="1100">
                <a:solidFill>
                  <a:srgbClr val="FF0000"/>
                </a:solidFill>
                <a:latin typeface="Inter"/>
                <a:ea typeface="Inter"/>
              </a:rPr>
              <a:t> et. al., 2021)</a:t>
            </a:r>
            <a:endParaRPr lang="en-US" sz="1100">
              <a:solidFill>
                <a:srgbClr val="FF0000"/>
              </a:solidFill>
              <a:latin typeface="Inter"/>
              <a:ea typeface="Inter"/>
              <a:cs typeface="Inter"/>
            </a:endParaRPr>
          </a:p>
          <a:p>
            <a:pPr marL="342900" marR="0" lvl="0" indent="-342900" rtl="0">
              <a:lnSpc>
                <a:spcPct val="140016"/>
              </a:lnSpc>
              <a:spcBef>
                <a:spcPts val="0"/>
              </a:spcBef>
              <a:spcAft>
                <a:spcPts val="0"/>
              </a:spcAft>
              <a:buClr>
                <a:srgbClr val="FFFF00"/>
              </a:buClr>
              <a:buFont typeface="Courier New" panose="02070309020205020404" pitchFamily="49" charset="0"/>
              <a:buChar char="o"/>
            </a:pPr>
            <a:r>
              <a:rPr lang="en-US" sz="1100" b="0" i="0" u="none" strike="noStrike" cap="none">
                <a:solidFill>
                  <a:srgbClr val="FF0000"/>
                </a:solidFill>
                <a:latin typeface="Inter"/>
                <a:ea typeface="Inter"/>
                <a:cs typeface="Inter"/>
                <a:sym typeface="Inter"/>
              </a:rPr>
              <a:t>91</a:t>
            </a:r>
            <a:r>
              <a:rPr lang="en-US" sz="1100">
                <a:solidFill>
                  <a:srgbClr val="FF0000"/>
                </a:solidFill>
                <a:latin typeface="Inter"/>
                <a:ea typeface="Inter"/>
                <a:cs typeface="Inter"/>
                <a:sym typeface="Inter"/>
              </a:rPr>
              <a:t>% of system breaches start with phishing (Alkhalil et al.,2021)</a:t>
            </a:r>
            <a:endParaRPr lang="en-US" sz="1100">
              <a:solidFill>
                <a:srgbClr val="FF0000"/>
              </a:solidFill>
              <a:latin typeface="Inter"/>
              <a:ea typeface="Inter"/>
              <a:cs typeface="Inter"/>
            </a:endParaRPr>
          </a:p>
          <a:p>
            <a:pPr marL="342900" marR="0" lvl="0" indent="-342900" rtl="0">
              <a:lnSpc>
                <a:spcPct val="140016"/>
              </a:lnSpc>
              <a:spcBef>
                <a:spcPts val="0"/>
              </a:spcBef>
              <a:spcAft>
                <a:spcPts val="0"/>
              </a:spcAft>
              <a:buClr>
                <a:srgbClr val="FFFF00"/>
              </a:buClr>
              <a:buFont typeface="Courier New" panose="02070309020205020404" pitchFamily="49" charset="0"/>
              <a:buChar char="o"/>
            </a:pPr>
            <a:r>
              <a:rPr lang="en-US" sz="1100" b="0" i="0" u="none" strike="noStrike" cap="none">
                <a:solidFill>
                  <a:srgbClr val="FF0000"/>
                </a:solidFill>
                <a:latin typeface="Inter"/>
                <a:ea typeface="Inter"/>
                <a:cs typeface="Inter"/>
                <a:sym typeface="Inter"/>
              </a:rPr>
              <a:t>$4M+ avg. cost per breach (Imber</a:t>
            </a:r>
            <a:r>
              <a:rPr lang="en-US" sz="1100">
                <a:solidFill>
                  <a:srgbClr val="FF0000"/>
                </a:solidFill>
                <a:latin typeface="Inter"/>
                <a:ea typeface="Inter"/>
                <a:cs typeface="Inter"/>
                <a:sym typeface="Inter"/>
              </a:rPr>
              <a:t>,2025)</a:t>
            </a:r>
            <a:endParaRPr lang="en-US" sz="1100">
              <a:solidFill>
                <a:srgbClr val="FF0000"/>
              </a:solidFill>
              <a:latin typeface="Inter"/>
              <a:ea typeface="Inter"/>
              <a:cs typeface="Inter"/>
            </a:endParaRPr>
          </a:p>
          <a:p>
            <a:pPr marL="342900" marR="0" lvl="0" indent="-342900" rtl="0">
              <a:lnSpc>
                <a:spcPct val="140016"/>
              </a:lnSpc>
              <a:spcBef>
                <a:spcPts val="0"/>
              </a:spcBef>
              <a:spcAft>
                <a:spcPts val="0"/>
              </a:spcAft>
              <a:buClr>
                <a:srgbClr val="FFFF00"/>
              </a:buClr>
              <a:buFont typeface="Courier New" panose="02070309020205020404" pitchFamily="49" charset="0"/>
              <a:buChar char="o"/>
            </a:pPr>
            <a:r>
              <a:rPr lang="en-US" sz="1100" b="0" i="0" u="none" strike="noStrike" cap="none">
                <a:solidFill>
                  <a:srgbClr val="FF0000"/>
                </a:solidFill>
                <a:latin typeface="Inter"/>
                <a:ea typeface="Inter"/>
                <a:cs typeface="Inter"/>
                <a:sym typeface="Inter"/>
              </a:rPr>
              <a:t>3.4B </a:t>
            </a:r>
            <a:r>
              <a:rPr lang="en-US" sz="1100">
                <a:solidFill>
                  <a:srgbClr val="FF0000"/>
                </a:solidFill>
                <a:latin typeface="Inter"/>
                <a:ea typeface="Inter"/>
                <a:cs typeface="Inter"/>
                <a:sym typeface="Inter"/>
              </a:rPr>
              <a:t>spam emails daily; Google blocks 100M phishing emails/day</a:t>
            </a:r>
            <a:r>
              <a:rPr lang="en-US" sz="1100" b="0" i="0" u="none" strike="noStrike" cap="none">
                <a:solidFill>
                  <a:srgbClr val="FF0000"/>
                </a:solidFill>
                <a:latin typeface="Inter"/>
                <a:ea typeface="Inter"/>
                <a:cs typeface="Inter"/>
                <a:sym typeface="Inter"/>
              </a:rPr>
              <a:t> </a:t>
            </a:r>
            <a:endParaRPr lang="en-US" sz="1100">
              <a:solidFill>
                <a:srgbClr val="FF0000"/>
              </a:solidFill>
            </a:endParaRPr>
          </a:p>
          <a:p>
            <a:pPr marL="0" lvl="0" indent="0" algn="l" rtl="0">
              <a:spcBef>
                <a:spcPts val="0"/>
              </a:spcBef>
              <a:spcAft>
                <a:spcPts val="0"/>
              </a:spcAft>
              <a:buNone/>
            </a:pPr>
            <a:endParaRPr>
              <a:solidFill>
                <a:srgbClr val="FF0000"/>
              </a:solidFill>
            </a:endParaRPr>
          </a:p>
          <a:p>
            <a:pPr marL="0" indent="0">
              <a:buNone/>
            </a:pPr>
            <a:endParaRPr lang="en-US">
              <a:solidFill>
                <a:srgbClr val="FF0000"/>
              </a:solidFill>
            </a:endParaRPr>
          </a:p>
          <a:p>
            <a:pPr marL="0" indent="0">
              <a:buNone/>
            </a:pPr>
            <a:endParaRPr lang="en-US">
              <a:solidFill>
                <a:srgbClr val="FF0000"/>
              </a:solidFill>
            </a:endParaRPr>
          </a:p>
          <a:p>
            <a:pPr marL="0" indent="0">
              <a:lnSpc>
                <a:spcPct val="140016"/>
              </a:lnSpc>
              <a:buNone/>
            </a:pPr>
            <a:endParaRPr lang="en-US">
              <a:solidFill>
                <a:srgbClr val="444444"/>
              </a:solidFill>
            </a:endParaRPr>
          </a:p>
          <a:p>
            <a:pPr marL="0" indent="0">
              <a:lnSpc>
                <a:spcPct val="140016"/>
              </a:lnSpc>
              <a:buNone/>
            </a:pPr>
            <a:r>
              <a:rPr lang="en-US">
                <a:solidFill>
                  <a:srgbClr val="FF0000"/>
                </a:solidFill>
              </a:rPr>
              <a:t>Project objectives</a:t>
            </a:r>
            <a:endParaRPr lang="en-US">
              <a:solidFill>
                <a:srgbClr val="444444"/>
              </a:solidFill>
            </a:endParaRPr>
          </a:p>
          <a:p>
            <a:pPr marL="285750" indent="-285750">
              <a:buFont typeface="Wingdings,Sans-Serif"/>
              <a:buChar char="v"/>
            </a:pPr>
            <a:r>
              <a:rPr lang="en-US" b="1">
                <a:solidFill>
                  <a:srgbClr val="FF0000"/>
                </a:solidFill>
              </a:rPr>
              <a:t>Detect phishing attempts from email/URL data</a:t>
            </a:r>
            <a:endParaRPr lang="en-US">
              <a:solidFill>
                <a:srgbClr val="444444"/>
              </a:solidFill>
            </a:endParaRPr>
          </a:p>
          <a:p>
            <a:pPr marL="285750" indent="-285750">
              <a:buFont typeface="Wingdings,Sans-Serif"/>
              <a:buChar char="v"/>
            </a:pPr>
            <a:endParaRPr lang="en-US">
              <a:solidFill>
                <a:srgbClr val="444444"/>
              </a:solidFill>
            </a:endParaRPr>
          </a:p>
          <a:p>
            <a:pPr marL="285750" indent="-285750">
              <a:buFont typeface="Wingdings,Sans-Serif"/>
              <a:buChar char="v"/>
            </a:pPr>
            <a:r>
              <a:rPr lang="en-US" b="1">
                <a:solidFill>
                  <a:srgbClr val="FF0000"/>
                </a:solidFill>
              </a:rPr>
              <a:t>Compare effectiveness of 3 machine learning models (XG Boost, Random Forest, MLP)</a:t>
            </a:r>
            <a:endParaRPr lang="en-US">
              <a:solidFill>
                <a:srgbClr val="444444"/>
              </a:solidFill>
            </a:endParaRPr>
          </a:p>
          <a:p>
            <a:pPr marL="285750" indent="-285750">
              <a:buFont typeface="Wingdings,Sans-Serif"/>
              <a:buChar char="v"/>
            </a:pPr>
            <a:endParaRPr lang="en-US">
              <a:solidFill>
                <a:srgbClr val="444444"/>
              </a:solidFill>
            </a:endParaRPr>
          </a:p>
          <a:p>
            <a:pPr marL="285750" indent="-285750">
              <a:buFont typeface="Wingdings,Sans-Serif"/>
              <a:buChar char="v"/>
            </a:pPr>
            <a:r>
              <a:rPr lang="en-US" b="1">
                <a:solidFill>
                  <a:srgbClr val="FF0000"/>
                </a:solidFill>
              </a:rPr>
              <a:t>Use </a:t>
            </a:r>
            <a:r>
              <a:rPr lang="en-US" b="1" err="1">
                <a:solidFill>
                  <a:srgbClr val="FF0000"/>
                </a:solidFill>
              </a:rPr>
              <a:t>DistilBERT</a:t>
            </a:r>
            <a:r>
              <a:rPr lang="en-US" b="1">
                <a:solidFill>
                  <a:srgbClr val="FF0000"/>
                </a:solidFill>
              </a:rPr>
              <a:t> for feature extraction</a:t>
            </a:r>
            <a:endParaRPr lang="en-US"/>
          </a:p>
        </p:txBody>
      </p:sp>
      <p:sp>
        <p:nvSpPr>
          <p:cNvPr id="181" name="Google Shape;181;p5:notes">
            <a:extLst>
              <a:ext uri="{FF2B5EF4-FFF2-40B4-BE49-F238E27FC236}">
                <a16:creationId xmlns:a16="http://schemas.microsoft.com/office/drawing/2014/main" id="{482178B8-E64C-C67A-D443-EB7BA06C18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4705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6CA902F5-3A5A-E4AD-3914-7BE90519C630}"/>
            </a:ext>
          </a:extLst>
        </p:cNvPr>
        <p:cNvGrpSpPr/>
        <p:nvPr/>
      </p:nvGrpSpPr>
      <p:grpSpPr>
        <a:xfrm>
          <a:off x="0" y="0"/>
          <a:ext cx="0" cy="0"/>
          <a:chOff x="0" y="0"/>
          <a:chExt cx="0" cy="0"/>
        </a:xfrm>
      </p:grpSpPr>
      <p:sp>
        <p:nvSpPr>
          <p:cNvPr id="521" name="Google Shape;521;p16:notes">
            <a:extLst>
              <a:ext uri="{FF2B5EF4-FFF2-40B4-BE49-F238E27FC236}">
                <a16:creationId xmlns:a16="http://schemas.microsoft.com/office/drawing/2014/main" id="{56D6C578-4165-48D6-F852-79EBC9CFF7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a:t>
            </a:r>
            <a:r>
              <a:rPr lang="en-US" err="1"/>
              <a:t>XGBoost</a:t>
            </a:r>
            <a:r>
              <a:rPr lang="en-US"/>
              <a:t> (Extreme Gradient Boosting) is an optimized implementation of gradient boosting known for high performance and scalability (</a:t>
            </a:r>
            <a:r>
              <a:rPr lang="en-US" err="1"/>
              <a:t>Shahrivari</a:t>
            </a:r>
            <a:r>
              <a:rPr lang="en-US"/>
              <a:t>, Darabi, &amp; Izadi, 2020)</a:t>
            </a:r>
          </a:p>
          <a:p>
            <a:pPr marL="0" lvl="0" indent="0" algn="l" rtl="0">
              <a:spcBef>
                <a:spcPts val="0"/>
              </a:spcBef>
              <a:spcAft>
                <a:spcPts val="0"/>
              </a:spcAft>
              <a:buFontTx/>
              <a:buNone/>
            </a:pPr>
            <a:r>
              <a:rPr lang="en-US"/>
              <a:t>-Builds an ensemble of weak learners, typically decision trees improving them iteratively to enhance performance (</a:t>
            </a:r>
            <a:r>
              <a:rPr lang="en-US" err="1"/>
              <a:t>Shahrivari</a:t>
            </a:r>
            <a:r>
              <a:rPr lang="en-US"/>
              <a:t>, Darabi, &amp; Izadi, 2020)</a:t>
            </a:r>
          </a:p>
          <a:p>
            <a:pPr marL="0" lvl="0" indent="0" algn="l" rtl="0">
              <a:spcBef>
                <a:spcPts val="0"/>
              </a:spcBef>
              <a:spcAft>
                <a:spcPts val="0"/>
              </a:spcAft>
              <a:buNone/>
            </a:pPr>
            <a:r>
              <a:rPr lang="en-US"/>
              <a:t>-Scalable to large datasets suitable for both distributed systems and memory-constrained environments (Gu &amp; Xu, 2022)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 Supports parallel and distributed computing, accelerating training and experimentation (</a:t>
            </a:r>
            <a:r>
              <a:rPr lang="en-US" err="1"/>
              <a:t>Shahrivani</a:t>
            </a:r>
            <a:r>
              <a:rPr lang="en-US"/>
              <a:t>, Darabi, &amp; Izadi, 2020).</a:t>
            </a:r>
          </a:p>
          <a:p>
            <a:pPr marL="171450" lvl="0" indent="-171450" algn="l" rtl="0">
              <a:spcBef>
                <a:spcPts val="0"/>
              </a:spcBef>
              <a:spcAft>
                <a:spcPts val="0"/>
              </a:spcAft>
              <a:buFontTx/>
              <a:buChar char="-"/>
            </a:pPr>
            <a:r>
              <a:rPr lang="en-US"/>
              <a:t>Regularization techniques reduce overfitting especially valuable in phishing detection (Gu &amp; Xu, 2022)</a:t>
            </a:r>
          </a:p>
          <a:p>
            <a:pPr marL="171450" lvl="0" indent="-171450" algn="l" rtl="0">
              <a:spcBef>
                <a:spcPts val="0"/>
              </a:spcBef>
              <a:spcAft>
                <a:spcPts val="0"/>
              </a:spcAft>
              <a:buFontTx/>
              <a:buChar char="-"/>
            </a:pPr>
            <a:r>
              <a:rPr lang="en-US"/>
              <a:t>Learning rate improves generalization on noisy or imbalanced datasets (Gu &amp; Xu, 2022)</a:t>
            </a:r>
          </a:p>
          <a:p>
            <a:pPr marL="171450" lvl="0" indent="-171450" algn="l" rtl="0">
              <a:spcBef>
                <a:spcPts val="0"/>
              </a:spcBef>
              <a:spcAft>
                <a:spcPts val="0"/>
              </a:spcAft>
              <a:buFontTx/>
              <a:buChar char="-"/>
            </a:pPr>
            <a:r>
              <a:rPr lang="en-US"/>
              <a:t>Flexibility allows for tailored optimization, making it ideal for phishing and email classification tasks (Gu &amp; Xu, 2022)</a:t>
            </a:r>
          </a:p>
        </p:txBody>
      </p:sp>
      <p:sp>
        <p:nvSpPr>
          <p:cNvPr id="522" name="Google Shape;522;p16:notes">
            <a:extLst>
              <a:ext uri="{FF2B5EF4-FFF2-40B4-BE49-F238E27FC236}">
                <a16:creationId xmlns:a16="http://schemas.microsoft.com/office/drawing/2014/main" id="{DA7FC4E7-0BA5-DF99-36D3-DB24E0E8C4A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6983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FE5A5B29-E4D5-81A9-348E-C72CCB52B6CB}"/>
            </a:ext>
          </a:extLst>
        </p:cNvPr>
        <p:cNvGrpSpPr/>
        <p:nvPr/>
      </p:nvGrpSpPr>
      <p:grpSpPr>
        <a:xfrm>
          <a:off x="0" y="0"/>
          <a:ext cx="0" cy="0"/>
          <a:chOff x="0" y="0"/>
          <a:chExt cx="0" cy="0"/>
        </a:xfrm>
      </p:grpSpPr>
      <p:sp>
        <p:nvSpPr>
          <p:cNvPr id="521" name="Google Shape;521;p16:notes">
            <a:extLst>
              <a:ext uri="{FF2B5EF4-FFF2-40B4-BE49-F238E27FC236}">
                <a16:creationId xmlns:a16="http://schemas.microsoft.com/office/drawing/2014/main" id="{2D039FEE-7C45-F28D-F0E4-3EBC0145B9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a:t>Random forest is a supervised ML technique used in classification and regression problems (Dinesh et al.,2023)</a:t>
            </a:r>
          </a:p>
          <a:p>
            <a:pPr marL="171450" lvl="0" indent="-171450" algn="l" rtl="0">
              <a:spcBef>
                <a:spcPts val="0"/>
              </a:spcBef>
              <a:spcAft>
                <a:spcPts val="0"/>
              </a:spcAft>
              <a:buFontTx/>
              <a:buChar char="-"/>
            </a:pPr>
            <a:r>
              <a:rPr lang="en-US"/>
              <a:t>Combines multiple decision trees </a:t>
            </a:r>
            <a:r>
              <a:rPr lang="en-US" err="1"/>
              <a:t>tp</a:t>
            </a:r>
            <a:r>
              <a:rPr lang="en-US"/>
              <a:t> increase accuracy and reduce overfitting through ensemble learning (</a:t>
            </a:r>
            <a:r>
              <a:rPr lang="en-US" err="1"/>
              <a:t>Shahrivari</a:t>
            </a:r>
            <a:r>
              <a:rPr lang="en-US"/>
              <a:t>, Darabi, &amp; Izadi, 2020)</a:t>
            </a:r>
          </a:p>
          <a:p>
            <a:pPr marL="171450" lvl="0" indent="-171450" algn="l" rtl="0">
              <a:spcBef>
                <a:spcPts val="0"/>
              </a:spcBef>
              <a:spcAft>
                <a:spcPts val="0"/>
              </a:spcAft>
              <a:buFontTx/>
              <a:buChar char="-"/>
            </a:pPr>
            <a:r>
              <a:rPr lang="en-US"/>
              <a:t>Performs well on large, imperfect data sets typical in phishing detection (Dinesh et al,, 2023)</a:t>
            </a:r>
          </a:p>
          <a:p>
            <a:pPr marL="171450" marR="0" lvl="0" indent="-171450" algn="l" defTabSz="914400" rtl="0" eaLnBrk="1" fontAlgn="auto" latinLnBrk="0" hangingPunct="1">
              <a:lnSpc>
                <a:spcPct val="100000"/>
              </a:lnSpc>
              <a:spcBef>
                <a:spcPts val="0"/>
              </a:spcBef>
              <a:spcAft>
                <a:spcPts val="0"/>
              </a:spcAft>
              <a:buClr>
                <a:srgbClr val="000000"/>
              </a:buClr>
              <a:buSzPts val="1100"/>
              <a:buFontTx/>
              <a:buChar char="-"/>
              <a:tabLst/>
              <a:defRPr/>
            </a:pPr>
            <a:r>
              <a:rPr lang="en-US"/>
              <a:t>Ensemble averaging reduces variance, as supported by the Central Limit theorem (</a:t>
            </a:r>
            <a:r>
              <a:rPr lang="en-US" err="1"/>
              <a:t>Shahrivari</a:t>
            </a:r>
            <a:r>
              <a:rPr lang="en-US"/>
              <a:t>, Darabi, &amp; Izadi, 2020)</a:t>
            </a:r>
          </a:p>
          <a:p>
            <a:pPr marL="171450" lvl="0" indent="-171450" algn="l" rtl="0">
              <a:spcBef>
                <a:spcPts val="0"/>
              </a:spcBef>
              <a:spcAft>
                <a:spcPts val="0"/>
              </a:spcAft>
              <a:buFontTx/>
              <a:buChar char="-"/>
            </a:pPr>
            <a:endParaRPr lang="en-US"/>
          </a:p>
        </p:txBody>
      </p:sp>
      <p:sp>
        <p:nvSpPr>
          <p:cNvPr id="522" name="Google Shape;522;p16:notes">
            <a:extLst>
              <a:ext uri="{FF2B5EF4-FFF2-40B4-BE49-F238E27FC236}">
                <a16:creationId xmlns:a16="http://schemas.microsoft.com/office/drawing/2014/main" id="{FC94DF9C-B107-643C-20BA-12859BBEB8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4096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197DD6E5-1EC9-C458-1C17-026A3A4017B8}"/>
            </a:ext>
          </a:extLst>
        </p:cNvPr>
        <p:cNvGrpSpPr/>
        <p:nvPr/>
      </p:nvGrpSpPr>
      <p:grpSpPr>
        <a:xfrm>
          <a:off x="0" y="0"/>
          <a:ext cx="0" cy="0"/>
          <a:chOff x="0" y="0"/>
          <a:chExt cx="0" cy="0"/>
        </a:xfrm>
      </p:grpSpPr>
      <p:sp>
        <p:nvSpPr>
          <p:cNvPr id="521" name="Google Shape;521;p16:notes">
            <a:extLst>
              <a:ext uri="{FF2B5EF4-FFF2-40B4-BE49-F238E27FC236}">
                <a16:creationId xmlns:a16="http://schemas.microsoft.com/office/drawing/2014/main" id="{26261A60-BE68-171B-08C8-C364857FA4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a:t>MLP is a lightweight feedforward neural network widely used for classification and non-linear pattern recognition (Asani et al.,2024)</a:t>
            </a:r>
          </a:p>
          <a:p>
            <a:pPr marL="171450" lvl="0" indent="-171450" algn="l" rtl="0">
              <a:spcBef>
                <a:spcPts val="0"/>
              </a:spcBef>
              <a:spcAft>
                <a:spcPts val="0"/>
              </a:spcAft>
              <a:buFontTx/>
              <a:buChar char="-"/>
            </a:pPr>
            <a:r>
              <a:rPr lang="en-US"/>
              <a:t>Capable of extracting features </a:t>
            </a:r>
            <a:r>
              <a:rPr lang="en-US" sz="1100" b="0" i="0" u="none" strike="noStrike" cap="none">
                <a:solidFill>
                  <a:srgbClr val="000000"/>
                </a:solidFill>
                <a:effectLst/>
                <a:latin typeface="Arial"/>
                <a:cs typeface="Arial"/>
                <a:sym typeface="Arial"/>
              </a:rPr>
              <a:t>,</a:t>
            </a:r>
            <a:r>
              <a:rPr lang="en-US" sz="1100" b="0" i="0" u="none" strike="noStrike" cap="none">
                <a:solidFill>
                  <a:srgbClr val="000000"/>
                </a:solidFill>
                <a:effectLst/>
                <a:latin typeface="Arial"/>
                <a:ea typeface="Arial"/>
                <a:cs typeface="Arial"/>
                <a:sym typeface="Arial"/>
              </a:rPr>
              <a:t>identifying anomalies, and defining non-linear decision boundaries (Reddy, 2023).</a:t>
            </a:r>
          </a:p>
          <a:p>
            <a:pPr marL="171450" lvl="0" indent="-171450" algn="l" rtl="0">
              <a:spcBef>
                <a:spcPts val="0"/>
              </a:spcBef>
              <a:spcAft>
                <a:spcPts val="0"/>
              </a:spcAft>
              <a:buFontTx/>
              <a:buChar char="-"/>
            </a:pPr>
            <a:r>
              <a:rPr lang="en-US" sz="1100" b="0" i="0" u="none" strike="noStrike" cap="none">
                <a:solidFill>
                  <a:srgbClr val="000000"/>
                </a:solidFill>
                <a:effectLst/>
                <a:latin typeface="Arial"/>
                <a:ea typeface="Arial"/>
                <a:cs typeface="Arial"/>
                <a:sym typeface="Arial"/>
              </a:rPr>
              <a:t>Especially suited for recognizing sophisticated phishing techniques that evade simpler models (Reddy, 2023).</a:t>
            </a:r>
          </a:p>
          <a:p>
            <a:pPr marL="171450" lvl="0" indent="-171450" algn="l" rtl="0">
              <a:spcBef>
                <a:spcPts val="0"/>
              </a:spcBef>
              <a:spcAft>
                <a:spcPts val="0"/>
              </a:spcAft>
              <a:buFontTx/>
              <a:buChar char="-"/>
            </a:pPr>
            <a:r>
              <a:rPr lang="en-US" sz="1100" b="0" i="0" u="none" strike="noStrike" cap="none">
                <a:solidFill>
                  <a:srgbClr val="000000"/>
                </a:solidFill>
                <a:effectLst/>
                <a:latin typeface="Arial"/>
                <a:ea typeface="Arial"/>
                <a:cs typeface="Arial"/>
                <a:sym typeface="Arial"/>
              </a:rPr>
              <a:t>Learns from updated datasets over time—improves accuracy and reduces false positives (Asani et al., 2024)</a:t>
            </a:r>
          </a:p>
          <a:p>
            <a:pPr marL="171450" lvl="0" indent="-171450" algn="l" rtl="0">
              <a:spcBef>
                <a:spcPts val="0"/>
              </a:spcBef>
              <a:spcAft>
                <a:spcPts val="0"/>
              </a:spcAft>
              <a:buFontTx/>
              <a:buChar char="-"/>
            </a:pPr>
            <a:r>
              <a:rPr lang="en-US" sz="1100" b="0" i="0" u="none" strike="noStrike" cap="none">
                <a:solidFill>
                  <a:srgbClr val="000000"/>
                </a:solidFill>
                <a:effectLst/>
                <a:latin typeface="Arial"/>
                <a:ea typeface="Arial"/>
                <a:cs typeface="Arial"/>
                <a:sym typeface="Arial"/>
              </a:rPr>
              <a:t>Supports real-time analysis, which is crucial in phishing detection (Asani et al., 2024).</a:t>
            </a:r>
          </a:p>
          <a:p>
            <a:pPr marL="171450" lvl="0" indent="-171450" algn="l" rtl="0">
              <a:spcBef>
                <a:spcPts val="0"/>
              </a:spcBef>
              <a:spcAft>
                <a:spcPts val="0"/>
              </a:spcAft>
              <a:buFontTx/>
              <a:buChar char="-"/>
            </a:pPr>
            <a:r>
              <a:rPr lang="en-US" sz="1100" b="0" i="0" u="none" strike="noStrike" cap="none">
                <a:solidFill>
                  <a:srgbClr val="000000"/>
                </a:solidFill>
                <a:effectLst/>
                <a:latin typeface="Arial"/>
                <a:ea typeface="Arial"/>
                <a:cs typeface="Arial"/>
                <a:sym typeface="Arial"/>
              </a:rPr>
              <a:t>Effective with proper parameter tuning and training on relevant phishing datasets (Reddy, 2023)</a:t>
            </a:r>
            <a:br>
              <a:rPr lang="en-US" sz="1100" b="0" i="0" u="none" strike="noStrike" cap="none">
                <a:solidFill>
                  <a:srgbClr val="000000"/>
                </a:solidFill>
                <a:effectLst/>
                <a:latin typeface="Arial"/>
                <a:ea typeface="Arial"/>
                <a:cs typeface="Arial"/>
                <a:sym typeface="Arial"/>
              </a:rPr>
            </a:br>
            <a:endParaRPr lang="en-US" sz="1100" b="0" i="0" u="none" strike="noStrike" cap="none">
              <a:solidFill>
                <a:srgbClr val="000000"/>
              </a:solidFill>
              <a:effectLst/>
              <a:latin typeface="Arial"/>
              <a:ea typeface="Arial"/>
              <a:cs typeface="Arial"/>
              <a:sym typeface="Arial"/>
            </a:endParaRPr>
          </a:p>
          <a:p>
            <a:pPr marL="171450" lvl="0" indent="-171450" algn="l" rtl="0">
              <a:spcBef>
                <a:spcPts val="0"/>
              </a:spcBef>
              <a:spcAft>
                <a:spcPts val="0"/>
              </a:spcAft>
              <a:buFontTx/>
              <a:buChar char="-"/>
            </a:pPr>
            <a:br>
              <a:rPr lang="en-US" sz="1100" b="0" i="0" u="none" strike="noStrike" cap="none">
                <a:solidFill>
                  <a:srgbClr val="000000"/>
                </a:solidFill>
                <a:effectLst/>
                <a:latin typeface="Arial"/>
                <a:ea typeface="Arial"/>
                <a:cs typeface="Arial"/>
                <a:sym typeface="Arial"/>
              </a:rPr>
            </a:br>
            <a:endParaRPr lang="en-US"/>
          </a:p>
        </p:txBody>
      </p:sp>
      <p:sp>
        <p:nvSpPr>
          <p:cNvPr id="522" name="Google Shape;522;p16:notes">
            <a:extLst>
              <a:ext uri="{FF2B5EF4-FFF2-40B4-BE49-F238E27FC236}">
                <a16:creationId xmlns:a16="http://schemas.microsoft.com/office/drawing/2014/main" id="{AC435EB2-C1DB-958E-86D8-FEADDD8811F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4135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E5136DE1-9D54-3728-BB05-816580A0BC6D}"/>
            </a:ext>
          </a:extLst>
        </p:cNvPr>
        <p:cNvGrpSpPr/>
        <p:nvPr/>
      </p:nvGrpSpPr>
      <p:grpSpPr>
        <a:xfrm>
          <a:off x="0" y="0"/>
          <a:ext cx="0" cy="0"/>
          <a:chOff x="0" y="0"/>
          <a:chExt cx="0" cy="0"/>
        </a:xfrm>
      </p:grpSpPr>
      <p:sp>
        <p:nvSpPr>
          <p:cNvPr id="521" name="Google Shape;521;p16:notes">
            <a:extLst>
              <a:ext uri="{FF2B5EF4-FFF2-40B4-BE49-F238E27FC236}">
                <a16:creationId xmlns:a16="http://schemas.microsoft.com/office/drawing/2014/main" id="{EEE3CBCF-54A0-5B20-1A13-6D0621DE17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err="1"/>
              <a:t>ELMo</a:t>
            </a:r>
            <a:r>
              <a:rPr lang="en-US"/>
              <a:t>: Introduced in March 2018 by Peters et. al., courtesy of the University of Washington </a:t>
            </a:r>
          </a:p>
          <a:p>
            <a:pPr marL="0" indent="0">
              <a:buNone/>
            </a:pPr>
            <a:r>
              <a:rPr lang="en-US"/>
              <a:t>     Embeddings from Language Models (</a:t>
            </a:r>
            <a:r>
              <a:rPr lang="en-US" err="1"/>
              <a:t>ELMo</a:t>
            </a:r>
            <a:r>
              <a:rPr lang="en-US"/>
              <a:t>)</a:t>
            </a:r>
          </a:p>
          <a:p>
            <a:pPr marL="0" indent="0">
              <a:buNone/>
            </a:pPr>
            <a:r>
              <a:rPr lang="en-US"/>
              <a:t>     Derived from a bidirectional LSTM</a:t>
            </a:r>
          </a:p>
          <a:p>
            <a:pPr marL="0" indent="0">
              <a:buNone/>
            </a:pPr>
            <a:r>
              <a:rPr lang="en-US"/>
              <a:t>     </a:t>
            </a:r>
            <a:r>
              <a:rPr lang="en-US">
                <a:hlinkClick r:id="rId3"/>
              </a:rPr>
              <a:t>1802.05365v2</a:t>
            </a:r>
          </a:p>
          <a:p>
            <a:pPr marL="0" indent="0">
              <a:buNone/>
            </a:pPr>
            <a:r>
              <a:rPr lang="en-US"/>
              <a:t>BERT: Introduced in May 2019 by Google AI</a:t>
            </a:r>
          </a:p>
          <a:p>
            <a:pPr marL="0" indent="0">
              <a:buNone/>
            </a:pPr>
            <a:r>
              <a:rPr lang="en-US"/>
              <a:t>     Bidirectional Encoder Representations from Transformers</a:t>
            </a:r>
          </a:p>
          <a:p>
            <a:pPr marL="0" indent="0">
              <a:buNone/>
            </a:pPr>
            <a:r>
              <a:rPr lang="en-US"/>
              <a:t>     uses a "masked language model" (MLM) and bidirectional transformers</a:t>
            </a:r>
          </a:p>
          <a:p>
            <a:pPr marL="0" indent="0">
              <a:buNone/>
            </a:pPr>
            <a:r>
              <a:rPr lang="en-US" err="1"/>
              <a:t>DistilBERT</a:t>
            </a:r>
            <a:r>
              <a:rPr lang="en-US"/>
              <a:t>: Introduced by Hugging Face in 2019, with the final version of their paper being submitted in March 2020. </a:t>
            </a:r>
          </a:p>
          <a:p>
            <a:pPr marL="0" indent="0">
              <a:buNone/>
            </a:pPr>
            <a:r>
              <a:rPr lang="en-US"/>
              <a:t>     Bert, but smaller and faster.</a:t>
            </a:r>
          </a:p>
          <a:p>
            <a:pPr marL="0" indent="0">
              <a:buNone/>
            </a:pPr>
            <a:r>
              <a:rPr lang="en-US"/>
              <a:t>     40% the size, 60% faster, and 97% of the performance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Sanh et. al. </a:t>
            </a:r>
            <a:r>
              <a:rPr lang="en-US" err="1"/>
              <a:t>DistilBERT</a:t>
            </a:r>
            <a:r>
              <a:rPr lang="en-US"/>
              <a:t>, a distilled version of BERT: smaller, faster, cheaper, and lighter</a:t>
            </a:r>
          </a:p>
          <a:p>
            <a:pPr marL="0" indent="0">
              <a:buNone/>
            </a:pPr>
            <a:r>
              <a:rPr lang="en-US"/>
              <a:t>We will use </a:t>
            </a:r>
            <a:r>
              <a:rPr lang="en-US" err="1"/>
              <a:t>DistilBERT</a:t>
            </a:r>
            <a:r>
              <a:rPr lang="en-US"/>
              <a:t> to extract semantic features from phishing emails</a:t>
            </a:r>
          </a:p>
        </p:txBody>
      </p:sp>
      <p:sp>
        <p:nvSpPr>
          <p:cNvPr id="522" name="Google Shape;522;p16:notes">
            <a:extLst>
              <a:ext uri="{FF2B5EF4-FFF2-40B4-BE49-F238E27FC236}">
                <a16:creationId xmlns:a16="http://schemas.microsoft.com/office/drawing/2014/main" id="{EA52A0F1-E5E4-3CE5-C1A6-B5D0A85496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5274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B1816FF7-44B2-ECD5-BBE7-42A483BBB28F}"/>
            </a:ext>
          </a:extLst>
        </p:cNvPr>
        <p:cNvGrpSpPr/>
        <p:nvPr/>
      </p:nvGrpSpPr>
      <p:grpSpPr>
        <a:xfrm>
          <a:off x="0" y="0"/>
          <a:ext cx="0" cy="0"/>
          <a:chOff x="0" y="0"/>
          <a:chExt cx="0" cy="0"/>
        </a:xfrm>
      </p:grpSpPr>
      <p:sp>
        <p:nvSpPr>
          <p:cNvPr id="521" name="Google Shape;521;p16:notes">
            <a:extLst>
              <a:ext uri="{FF2B5EF4-FFF2-40B4-BE49-F238E27FC236}">
                <a16:creationId xmlns:a16="http://schemas.microsoft.com/office/drawing/2014/main" id="{0C287B01-8C31-BDBA-EF63-0397494679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2" name="Google Shape;522;p16:notes">
            <a:extLst>
              <a:ext uri="{FF2B5EF4-FFF2-40B4-BE49-F238E27FC236}">
                <a16:creationId xmlns:a16="http://schemas.microsoft.com/office/drawing/2014/main" id="{59B312D1-4C5D-88B1-48E1-D22E69A2FCB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66822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a:extLst>
            <a:ext uri="{FF2B5EF4-FFF2-40B4-BE49-F238E27FC236}">
              <a16:creationId xmlns:a16="http://schemas.microsoft.com/office/drawing/2014/main" id="{C82B0BA5-43CE-280C-751E-D2254CE77EAD}"/>
            </a:ext>
          </a:extLst>
        </p:cNvPr>
        <p:cNvGrpSpPr/>
        <p:nvPr/>
      </p:nvGrpSpPr>
      <p:grpSpPr>
        <a:xfrm>
          <a:off x="0" y="0"/>
          <a:ext cx="0" cy="0"/>
          <a:chOff x="0" y="0"/>
          <a:chExt cx="0" cy="0"/>
        </a:xfrm>
      </p:grpSpPr>
      <p:sp>
        <p:nvSpPr>
          <p:cNvPr id="521" name="Google Shape;521;p16:notes">
            <a:extLst>
              <a:ext uri="{FF2B5EF4-FFF2-40B4-BE49-F238E27FC236}">
                <a16:creationId xmlns:a16="http://schemas.microsoft.com/office/drawing/2014/main" id="{3E494343-B44E-17E0-ACD4-50A8C3145B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Accuracy: Measures the overall correctness of predictions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False Positive Rate: Measures how often a legitimate is incorrectly flagged</a:t>
            </a:r>
          </a:p>
          <a:p>
            <a:pPr marL="0" lvl="0" indent="0" algn="l" rtl="0">
              <a:spcBef>
                <a:spcPts val="0"/>
              </a:spcBef>
              <a:spcAft>
                <a:spcPts val="0"/>
              </a:spcAft>
              <a:buNone/>
            </a:pPr>
            <a:r>
              <a:rPr lang="en-US"/>
              <a:t>False Negative Rate: Measures how often a phishing email is missed by the model</a:t>
            </a:r>
          </a:p>
          <a:p>
            <a:pPr marL="0" lvl="0" indent="0" algn="l" rtl="0">
              <a:spcBef>
                <a:spcPts val="0"/>
              </a:spcBef>
              <a:spcAft>
                <a:spcPts val="0"/>
              </a:spcAft>
              <a:buNone/>
            </a:pPr>
            <a:r>
              <a:rPr lang="en-US"/>
              <a:t>Processing Latency is also evaluated , which is the time (measured in milliseconds) that it takes the model to analyze incoming data and produce a classification result. This will also be utilized by comparing the total testing time for each model , this is important for real-time phishing detection</a:t>
            </a:r>
          </a:p>
        </p:txBody>
      </p:sp>
      <p:sp>
        <p:nvSpPr>
          <p:cNvPr id="522" name="Google Shape;522;p16:notes">
            <a:extLst>
              <a:ext uri="{FF2B5EF4-FFF2-40B4-BE49-F238E27FC236}">
                <a16:creationId xmlns:a16="http://schemas.microsoft.com/office/drawing/2014/main" id="{39B3D9E2-7961-E8A7-B2ED-699A9094B7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9353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9" name="Google Shape;38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2"/>
        </a:solidFill>
        <a:effectLst/>
      </p:bgPr>
    </p:bg>
    <p:spTree>
      <p:nvGrpSpPr>
        <p:cNvPr id="1" name="Shape 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3"/>
          <p:cNvGrpSpPr/>
          <p:nvPr/>
        </p:nvGrpSpPr>
        <p:grpSpPr>
          <a:xfrm>
            <a:off x="864552" y="653796"/>
            <a:ext cx="16559006" cy="8798640"/>
            <a:chOff x="0" y="-47625"/>
            <a:chExt cx="4361191" cy="2317322"/>
          </a:xfrm>
        </p:grpSpPr>
        <p:sp>
          <p:nvSpPr>
            <p:cNvPr id="11" name="Google Shape;11;p3"/>
            <p:cNvSpPr/>
            <p:nvPr/>
          </p:nvSpPr>
          <p:spPr>
            <a:xfrm>
              <a:off x="0" y="0"/>
              <a:ext cx="4361191" cy="2269697"/>
            </a:xfrm>
            <a:custGeom>
              <a:avLst/>
              <a:gdLst/>
              <a:ahLst/>
              <a:cxnLst/>
              <a:rect l="l" t="t" r="r" b="b"/>
              <a:pathLst>
                <a:path w="4361191" h="2269697" extrusionOk="0">
                  <a:moveTo>
                    <a:pt x="23844" y="0"/>
                  </a:moveTo>
                  <a:lnTo>
                    <a:pt x="4337347" y="0"/>
                  </a:lnTo>
                  <a:cubicBezTo>
                    <a:pt x="4343671" y="0"/>
                    <a:pt x="4349736" y="2512"/>
                    <a:pt x="4354207" y="6984"/>
                  </a:cubicBezTo>
                  <a:cubicBezTo>
                    <a:pt x="4358679" y="11456"/>
                    <a:pt x="4361191" y="17521"/>
                    <a:pt x="4361191" y="23844"/>
                  </a:cubicBezTo>
                  <a:lnTo>
                    <a:pt x="4361191" y="2245852"/>
                  </a:lnTo>
                  <a:cubicBezTo>
                    <a:pt x="4361191" y="2259021"/>
                    <a:pt x="4350515" y="2269697"/>
                    <a:pt x="4337347" y="2269697"/>
                  </a:cubicBezTo>
                  <a:lnTo>
                    <a:pt x="23844" y="2269697"/>
                  </a:lnTo>
                  <a:cubicBezTo>
                    <a:pt x="10676" y="2269697"/>
                    <a:pt x="0" y="2259021"/>
                    <a:pt x="0" y="2245852"/>
                  </a:cubicBezTo>
                  <a:lnTo>
                    <a:pt x="0" y="23844"/>
                  </a:lnTo>
                  <a:cubicBezTo>
                    <a:pt x="0" y="17521"/>
                    <a:pt x="2512" y="11456"/>
                    <a:pt x="6984" y="6984"/>
                  </a:cubicBezTo>
                  <a:cubicBezTo>
                    <a:pt x="11456" y="2512"/>
                    <a:pt x="17521" y="0"/>
                    <a:pt x="23844" y="0"/>
                  </a:cubicBezTo>
                  <a:close/>
                </a:path>
              </a:pathLst>
            </a:custGeom>
            <a:gradFill>
              <a:gsLst>
                <a:gs pos="0">
                  <a:srgbClr val="5DE0E6"/>
                </a:gs>
                <a:gs pos="100000">
                  <a:srgbClr val="004AAD"/>
                </a:gs>
              </a:gsLst>
              <a:path path="circle">
                <a:fillToRect r="100000" b="100000"/>
              </a:path>
              <a:tileRect l="-100000" t="-100000"/>
            </a:gradFill>
            <a:ln w="38100" cap="rnd" cmpd="sng">
              <a:solidFill>
                <a:srgbClr val="FFFE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3"/>
            <p:cNvSpPr txBox="1"/>
            <p:nvPr/>
          </p:nvSpPr>
          <p:spPr>
            <a:xfrm>
              <a:off x="0" y="-47625"/>
              <a:ext cx="4361100" cy="23172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 name="Google Shape;13;p3"/>
          <p:cNvSpPr txBox="1">
            <a:spLocks noGrp="1"/>
          </p:cNvSpPr>
          <p:nvPr>
            <p:ph type="ctrTitle"/>
          </p:nvPr>
        </p:nvSpPr>
        <p:spPr>
          <a:xfrm>
            <a:off x="2791350" y="1555250"/>
            <a:ext cx="12705300" cy="1470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3"/>
          <p:cNvSpPr txBox="1">
            <a:spLocks noGrp="1"/>
          </p:cNvSpPr>
          <p:nvPr>
            <p:ph type="subTitle" idx="1"/>
          </p:nvPr>
        </p:nvSpPr>
        <p:spPr>
          <a:xfrm>
            <a:off x="4825200" y="5053800"/>
            <a:ext cx="86376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chemeClr val="lt1"/>
              </a:buClr>
              <a:buSzPts val="3200"/>
              <a:buNone/>
              <a:defRPr>
                <a:solidFill>
                  <a:schemeClr val="lt1"/>
                </a:solidFill>
              </a:defRPr>
            </a:lvl1pPr>
            <a:lvl2pPr lvl="1" algn="ctr">
              <a:spcBef>
                <a:spcPts val="560"/>
              </a:spcBef>
              <a:spcAft>
                <a:spcPts val="0"/>
              </a:spcAft>
              <a:buClr>
                <a:schemeClr val="lt1"/>
              </a:buClr>
              <a:buSzPts val="2800"/>
              <a:buNone/>
              <a:defRPr>
                <a:solidFill>
                  <a:schemeClr val="lt1"/>
                </a:solidFill>
              </a:defRPr>
            </a:lvl2pPr>
            <a:lvl3pPr lvl="2" algn="ctr">
              <a:spcBef>
                <a:spcPts val="480"/>
              </a:spcBef>
              <a:spcAft>
                <a:spcPts val="0"/>
              </a:spcAft>
              <a:buClr>
                <a:schemeClr val="lt1"/>
              </a:buClr>
              <a:buSzPts val="2400"/>
              <a:buNone/>
              <a:defRPr>
                <a:solidFill>
                  <a:schemeClr val="lt1"/>
                </a:solidFill>
              </a:defRPr>
            </a:lvl3pPr>
            <a:lvl4pPr lvl="3" algn="ctr">
              <a:spcBef>
                <a:spcPts val="400"/>
              </a:spcBef>
              <a:spcAft>
                <a:spcPts val="0"/>
              </a:spcAft>
              <a:buClr>
                <a:schemeClr val="lt1"/>
              </a:buClr>
              <a:buSzPts val="2000"/>
              <a:buNone/>
              <a:defRPr>
                <a:solidFill>
                  <a:schemeClr val="lt1"/>
                </a:solidFill>
              </a:defRPr>
            </a:lvl4pPr>
            <a:lvl5pPr lvl="4" algn="ctr">
              <a:spcBef>
                <a:spcPts val="400"/>
              </a:spcBef>
              <a:spcAft>
                <a:spcPts val="0"/>
              </a:spcAft>
              <a:buClr>
                <a:schemeClr val="lt1"/>
              </a:buClr>
              <a:buSzPts val="2000"/>
              <a:buNone/>
              <a:defRPr>
                <a:solidFill>
                  <a:schemeClr val="lt1"/>
                </a:solidFill>
              </a:defRPr>
            </a:lvl5pPr>
            <a:lvl6pPr lvl="5" algn="ctr">
              <a:spcBef>
                <a:spcPts val="400"/>
              </a:spcBef>
              <a:spcAft>
                <a:spcPts val="0"/>
              </a:spcAft>
              <a:buClr>
                <a:schemeClr val="lt1"/>
              </a:buClr>
              <a:buSzPts val="2000"/>
              <a:buNone/>
              <a:defRPr>
                <a:solidFill>
                  <a:schemeClr val="lt1"/>
                </a:solidFill>
              </a:defRPr>
            </a:lvl6pPr>
            <a:lvl7pPr lvl="6" algn="ctr">
              <a:spcBef>
                <a:spcPts val="400"/>
              </a:spcBef>
              <a:spcAft>
                <a:spcPts val="0"/>
              </a:spcAft>
              <a:buClr>
                <a:schemeClr val="lt1"/>
              </a:buClr>
              <a:buSzPts val="2000"/>
              <a:buNone/>
              <a:defRPr>
                <a:solidFill>
                  <a:schemeClr val="lt1"/>
                </a:solidFill>
              </a:defRPr>
            </a:lvl7pPr>
            <a:lvl8pPr lvl="7" algn="ctr">
              <a:spcBef>
                <a:spcPts val="400"/>
              </a:spcBef>
              <a:spcAft>
                <a:spcPts val="0"/>
              </a:spcAft>
              <a:buClr>
                <a:schemeClr val="lt1"/>
              </a:buClr>
              <a:buSzPts val="2000"/>
              <a:buNone/>
              <a:defRPr>
                <a:solidFill>
                  <a:schemeClr val="lt1"/>
                </a:solidFill>
              </a:defRPr>
            </a:lvl8pPr>
            <a:lvl9pPr lvl="8" algn="ctr">
              <a:spcBef>
                <a:spcPts val="400"/>
              </a:spcBef>
              <a:spcAft>
                <a:spcPts val="0"/>
              </a:spcAft>
              <a:buClr>
                <a:schemeClr val="lt1"/>
              </a:buClr>
              <a:buSzPts val="20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grpSp>
        <p:nvGrpSpPr>
          <p:cNvPr id="16" name="Google Shape;16;p4"/>
          <p:cNvGrpSpPr/>
          <p:nvPr/>
        </p:nvGrpSpPr>
        <p:grpSpPr>
          <a:xfrm>
            <a:off x="864552" y="653796"/>
            <a:ext cx="16559006" cy="8798640"/>
            <a:chOff x="0" y="-47625"/>
            <a:chExt cx="4361191" cy="2317322"/>
          </a:xfrm>
        </p:grpSpPr>
        <p:sp>
          <p:nvSpPr>
            <p:cNvPr id="17" name="Google Shape;17;p4"/>
            <p:cNvSpPr/>
            <p:nvPr/>
          </p:nvSpPr>
          <p:spPr>
            <a:xfrm>
              <a:off x="0" y="0"/>
              <a:ext cx="4361191" cy="2269697"/>
            </a:xfrm>
            <a:custGeom>
              <a:avLst/>
              <a:gdLst/>
              <a:ahLst/>
              <a:cxnLst/>
              <a:rect l="l" t="t" r="r" b="b"/>
              <a:pathLst>
                <a:path w="4361191" h="2269697" extrusionOk="0">
                  <a:moveTo>
                    <a:pt x="23844" y="0"/>
                  </a:moveTo>
                  <a:lnTo>
                    <a:pt x="4337347" y="0"/>
                  </a:lnTo>
                  <a:cubicBezTo>
                    <a:pt x="4343671" y="0"/>
                    <a:pt x="4349736" y="2512"/>
                    <a:pt x="4354207" y="6984"/>
                  </a:cubicBezTo>
                  <a:cubicBezTo>
                    <a:pt x="4358679" y="11456"/>
                    <a:pt x="4361191" y="17521"/>
                    <a:pt x="4361191" y="23844"/>
                  </a:cubicBezTo>
                  <a:lnTo>
                    <a:pt x="4361191" y="2245852"/>
                  </a:lnTo>
                  <a:cubicBezTo>
                    <a:pt x="4361191" y="2259021"/>
                    <a:pt x="4350515" y="2269697"/>
                    <a:pt x="4337347" y="2269697"/>
                  </a:cubicBezTo>
                  <a:lnTo>
                    <a:pt x="23844" y="2269697"/>
                  </a:lnTo>
                  <a:cubicBezTo>
                    <a:pt x="10676" y="2269697"/>
                    <a:pt x="0" y="2259021"/>
                    <a:pt x="0" y="2245852"/>
                  </a:cubicBezTo>
                  <a:lnTo>
                    <a:pt x="0" y="23844"/>
                  </a:lnTo>
                  <a:cubicBezTo>
                    <a:pt x="0" y="17521"/>
                    <a:pt x="2512" y="11456"/>
                    <a:pt x="6984" y="6984"/>
                  </a:cubicBezTo>
                  <a:cubicBezTo>
                    <a:pt x="11456" y="2512"/>
                    <a:pt x="17521" y="0"/>
                    <a:pt x="23844" y="0"/>
                  </a:cubicBezTo>
                  <a:close/>
                </a:path>
              </a:pathLst>
            </a:custGeom>
            <a:gradFill>
              <a:gsLst>
                <a:gs pos="0">
                  <a:srgbClr val="5DE0E6"/>
                </a:gs>
                <a:gs pos="100000">
                  <a:srgbClr val="004AAD"/>
                </a:gs>
              </a:gsLst>
              <a:path path="circle">
                <a:fillToRect r="100000" b="100000"/>
              </a:path>
              <a:tileRect l="-100000" t="-100000"/>
            </a:gradFill>
            <a:ln w="38100" cap="rnd" cmpd="sng">
              <a:solidFill>
                <a:srgbClr val="FFFE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p:nvPr/>
          </p:nvSpPr>
          <p:spPr>
            <a:xfrm>
              <a:off x="0" y="-47625"/>
              <a:ext cx="4361100" cy="23172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 name="Google Shape;19;p4"/>
          <p:cNvSpPr txBox="1">
            <a:spLocks noGrp="1"/>
          </p:cNvSpPr>
          <p:nvPr>
            <p:ph type="title"/>
          </p:nvPr>
        </p:nvSpPr>
        <p:spPr>
          <a:xfrm>
            <a:off x="2742350" y="1739925"/>
            <a:ext cx="12803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4"/>
          <p:cNvSpPr txBox="1">
            <a:spLocks noGrp="1"/>
          </p:cNvSpPr>
          <p:nvPr>
            <p:ph type="body" idx="1"/>
          </p:nvPr>
        </p:nvSpPr>
        <p:spPr>
          <a:xfrm>
            <a:off x="5029200" y="4458800"/>
            <a:ext cx="8229600" cy="45261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grpSp>
        <p:nvGrpSpPr>
          <p:cNvPr id="22" name="Google Shape;22;p5"/>
          <p:cNvGrpSpPr/>
          <p:nvPr/>
        </p:nvGrpSpPr>
        <p:grpSpPr>
          <a:xfrm>
            <a:off x="864552" y="653796"/>
            <a:ext cx="16559006" cy="8798640"/>
            <a:chOff x="0" y="-47625"/>
            <a:chExt cx="4361191" cy="2317322"/>
          </a:xfrm>
        </p:grpSpPr>
        <p:sp>
          <p:nvSpPr>
            <p:cNvPr id="23" name="Google Shape;23;p5"/>
            <p:cNvSpPr/>
            <p:nvPr/>
          </p:nvSpPr>
          <p:spPr>
            <a:xfrm>
              <a:off x="0" y="0"/>
              <a:ext cx="4361191" cy="2269697"/>
            </a:xfrm>
            <a:custGeom>
              <a:avLst/>
              <a:gdLst/>
              <a:ahLst/>
              <a:cxnLst/>
              <a:rect l="l" t="t" r="r" b="b"/>
              <a:pathLst>
                <a:path w="4361191" h="2269697" extrusionOk="0">
                  <a:moveTo>
                    <a:pt x="23844" y="0"/>
                  </a:moveTo>
                  <a:lnTo>
                    <a:pt x="4337347" y="0"/>
                  </a:lnTo>
                  <a:cubicBezTo>
                    <a:pt x="4343671" y="0"/>
                    <a:pt x="4349736" y="2512"/>
                    <a:pt x="4354207" y="6984"/>
                  </a:cubicBezTo>
                  <a:cubicBezTo>
                    <a:pt x="4358679" y="11456"/>
                    <a:pt x="4361191" y="17521"/>
                    <a:pt x="4361191" y="23844"/>
                  </a:cubicBezTo>
                  <a:lnTo>
                    <a:pt x="4361191" y="2245852"/>
                  </a:lnTo>
                  <a:cubicBezTo>
                    <a:pt x="4361191" y="2259021"/>
                    <a:pt x="4350515" y="2269697"/>
                    <a:pt x="4337347" y="2269697"/>
                  </a:cubicBezTo>
                  <a:lnTo>
                    <a:pt x="23844" y="2269697"/>
                  </a:lnTo>
                  <a:cubicBezTo>
                    <a:pt x="10676" y="2269697"/>
                    <a:pt x="0" y="2259021"/>
                    <a:pt x="0" y="2245852"/>
                  </a:cubicBezTo>
                  <a:lnTo>
                    <a:pt x="0" y="23844"/>
                  </a:lnTo>
                  <a:cubicBezTo>
                    <a:pt x="0" y="17521"/>
                    <a:pt x="2512" y="11456"/>
                    <a:pt x="6984" y="6984"/>
                  </a:cubicBezTo>
                  <a:cubicBezTo>
                    <a:pt x="11456" y="2512"/>
                    <a:pt x="17521" y="0"/>
                    <a:pt x="23844" y="0"/>
                  </a:cubicBezTo>
                  <a:close/>
                </a:path>
              </a:pathLst>
            </a:custGeom>
            <a:gradFill>
              <a:gsLst>
                <a:gs pos="0">
                  <a:srgbClr val="5DE0E6"/>
                </a:gs>
                <a:gs pos="100000">
                  <a:srgbClr val="004AAD"/>
                </a:gs>
              </a:gsLst>
              <a:path path="circle">
                <a:fillToRect r="100000" b="100000"/>
              </a:path>
              <a:tileRect l="-100000" t="-100000"/>
            </a:gradFill>
            <a:ln w="38100" cap="rnd" cmpd="sng">
              <a:solidFill>
                <a:srgbClr val="FFFE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5"/>
            <p:cNvSpPr txBox="1"/>
            <p:nvPr/>
          </p:nvSpPr>
          <p:spPr>
            <a:xfrm>
              <a:off x="0" y="-47625"/>
              <a:ext cx="4361100" cy="23172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 name="Google Shape;25;p5"/>
          <p:cNvSpPr txBox="1">
            <a:spLocks noGrp="1"/>
          </p:cNvSpPr>
          <p:nvPr>
            <p:ph type="title"/>
          </p:nvPr>
        </p:nvSpPr>
        <p:spPr>
          <a:xfrm>
            <a:off x="2004360" y="823700"/>
            <a:ext cx="14279400" cy="1362000"/>
          </a:xfrm>
          <a:prstGeom prst="rect">
            <a:avLst/>
          </a:prstGeom>
          <a:noFill/>
          <a:ln>
            <a:noFill/>
          </a:ln>
        </p:spPr>
        <p:txBody>
          <a:bodyPr spcFirstLastPara="1" wrap="square" lIns="91425" tIns="45700" rIns="91425" bIns="45700" anchor="t" anchorCtr="0">
            <a:normAutofit/>
          </a:bodyPr>
          <a:lstStyle>
            <a:lvl1pPr lvl="0">
              <a:spcBef>
                <a:spcPts val="0"/>
              </a:spcBef>
              <a:spcAft>
                <a:spcPts val="0"/>
              </a:spcAft>
              <a:buClr>
                <a:schemeClr val="dk1"/>
              </a:buClr>
              <a:buSzPts val="9000"/>
              <a:buFont typeface="Calibri"/>
              <a:buNone/>
              <a:defRPr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5"/>
          <p:cNvSpPr txBox="1">
            <a:spLocks noGrp="1"/>
          </p:cNvSpPr>
          <p:nvPr>
            <p:ph type="body" idx="1"/>
          </p:nvPr>
        </p:nvSpPr>
        <p:spPr>
          <a:xfrm>
            <a:off x="5352463" y="6318863"/>
            <a:ext cx="7772400" cy="15003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SzPts val="2400"/>
              <a:buNone/>
              <a:defRPr/>
            </a:lvl1pPr>
            <a:lvl2pPr marL="914400" lvl="1" indent="-228600" algn="l">
              <a:spcBef>
                <a:spcPts val="360"/>
              </a:spcBef>
              <a:spcAft>
                <a:spcPts val="0"/>
              </a:spcAft>
              <a:buSzPts val="2400"/>
              <a:buNone/>
              <a:defRPr/>
            </a:lvl2pPr>
            <a:lvl3pPr marL="1371600" lvl="2" indent="-228600" algn="l">
              <a:spcBef>
                <a:spcPts val="320"/>
              </a:spcBef>
              <a:spcAft>
                <a:spcPts val="0"/>
              </a:spcAft>
              <a:buSzPts val="2400"/>
              <a:buNone/>
              <a:defRPr/>
            </a:lvl3pPr>
            <a:lvl4pPr marL="1828800" lvl="3" indent="-228600" algn="l">
              <a:spcBef>
                <a:spcPts val="280"/>
              </a:spcBef>
              <a:spcAft>
                <a:spcPts val="0"/>
              </a:spcAft>
              <a:buSzPts val="2400"/>
              <a:buNone/>
              <a:defRPr/>
            </a:lvl4pPr>
            <a:lvl5pPr marL="2286000" lvl="4" indent="-228600" algn="l">
              <a:spcBef>
                <a:spcPts val="280"/>
              </a:spcBef>
              <a:spcAft>
                <a:spcPts val="0"/>
              </a:spcAft>
              <a:buSzPts val="2400"/>
              <a:buNone/>
              <a:defRPr/>
            </a:lvl5pPr>
            <a:lvl6pPr marL="2743200" lvl="5" indent="-228600" algn="l">
              <a:spcBef>
                <a:spcPts val="280"/>
              </a:spcBef>
              <a:spcAft>
                <a:spcPts val="0"/>
              </a:spcAft>
              <a:buSzPts val="2400"/>
              <a:buNone/>
              <a:defRPr/>
            </a:lvl6pPr>
            <a:lvl7pPr marL="3200400" lvl="6" indent="-228600" algn="l">
              <a:spcBef>
                <a:spcPts val="280"/>
              </a:spcBef>
              <a:spcAft>
                <a:spcPts val="0"/>
              </a:spcAft>
              <a:buSzPts val="2400"/>
              <a:buNone/>
              <a:defRPr/>
            </a:lvl7pPr>
            <a:lvl8pPr marL="3657600" lvl="7" indent="-228600" algn="l">
              <a:spcBef>
                <a:spcPts val="280"/>
              </a:spcBef>
              <a:spcAft>
                <a:spcPts val="0"/>
              </a:spcAft>
              <a:buSzPts val="2400"/>
              <a:buNone/>
              <a:defRPr/>
            </a:lvl8pPr>
            <a:lvl9pPr marL="4114800" lvl="8" indent="-228600" algn="l">
              <a:spcBef>
                <a:spcPts val="280"/>
              </a:spcBef>
              <a:spcAft>
                <a:spcPts val="0"/>
              </a:spcAft>
              <a:buSzPts val="2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grpSp>
        <p:nvGrpSpPr>
          <p:cNvPr id="28" name="Google Shape;28;p6"/>
          <p:cNvGrpSpPr/>
          <p:nvPr/>
        </p:nvGrpSpPr>
        <p:grpSpPr>
          <a:xfrm>
            <a:off x="864552" y="653796"/>
            <a:ext cx="16559006" cy="8798640"/>
            <a:chOff x="0" y="-47625"/>
            <a:chExt cx="4361191" cy="2317322"/>
          </a:xfrm>
        </p:grpSpPr>
        <p:sp>
          <p:nvSpPr>
            <p:cNvPr id="29" name="Google Shape;29;p6"/>
            <p:cNvSpPr/>
            <p:nvPr/>
          </p:nvSpPr>
          <p:spPr>
            <a:xfrm>
              <a:off x="0" y="0"/>
              <a:ext cx="4361191" cy="2269697"/>
            </a:xfrm>
            <a:custGeom>
              <a:avLst/>
              <a:gdLst/>
              <a:ahLst/>
              <a:cxnLst/>
              <a:rect l="l" t="t" r="r" b="b"/>
              <a:pathLst>
                <a:path w="4361191" h="2269697" extrusionOk="0">
                  <a:moveTo>
                    <a:pt x="23844" y="0"/>
                  </a:moveTo>
                  <a:lnTo>
                    <a:pt x="4337347" y="0"/>
                  </a:lnTo>
                  <a:cubicBezTo>
                    <a:pt x="4343671" y="0"/>
                    <a:pt x="4349736" y="2512"/>
                    <a:pt x="4354207" y="6984"/>
                  </a:cubicBezTo>
                  <a:cubicBezTo>
                    <a:pt x="4358679" y="11456"/>
                    <a:pt x="4361191" y="17521"/>
                    <a:pt x="4361191" y="23844"/>
                  </a:cubicBezTo>
                  <a:lnTo>
                    <a:pt x="4361191" y="2245852"/>
                  </a:lnTo>
                  <a:cubicBezTo>
                    <a:pt x="4361191" y="2259021"/>
                    <a:pt x="4350515" y="2269697"/>
                    <a:pt x="4337347" y="2269697"/>
                  </a:cubicBezTo>
                  <a:lnTo>
                    <a:pt x="23844" y="2269697"/>
                  </a:lnTo>
                  <a:cubicBezTo>
                    <a:pt x="10676" y="2269697"/>
                    <a:pt x="0" y="2259021"/>
                    <a:pt x="0" y="2245852"/>
                  </a:cubicBezTo>
                  <a:lnTo>
                    <a:pt x="0" y="23844"/>
                  </a:lnTo>
                  <a:cubicBezTo>
                    <a:pt x="0" y="17521"/>
                    <a:pt x="2512" y="11456"/>
                    <a:pt x="6984" y="6984"/>
                  </a:cubicBezTo>
                  <a:cubicBezTo>
                    <a:pt x="11456" y="2512"/>
                    <a:pt x="17521" y="0"/>
                    <a:pt x="23844" y="0"/>
                  </a:cubicBezTo>
                  <a:close/>
                </a:path>
              </a:pathLst>
            </a:custGeom>
            <a:gradFill>
              <a:gsLst>
                <a:gs pos="0">
                  <a:srgbClr val="5DE0E6"/>
                </a:gs>
                <a:gs pos="100000">
                  <a:srgbClr val="004AAD"/>
                </a:gs>
              </a:gsLst>
              <a:path path="circle">
                <a:fillToRect r="100000" b="100000"/>
              </a:path>
              <a:tileRect l="-100000" t="-100000"/>
            </a:gradFill>
            <a:ln w="38100" cap="rnd" cmpd="sng">
              <a:solidFill>
                <a:srgbClr val="FFFE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6"/>
            <p:cNvSpPr txBox="1"/>
            <p:nvPr/>
          </p:nvSpPr>
          <p:spPr>
            <a:xfrm>
              <a:off x="0" y="-47625"/>
              <a:ext cx="4361100" cy="23172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1" name="Google Shape;31;p6"/>
          <p:cNvSpPr txBox="1">
            <a:spLocks noGrp="1"/>
          </p:cNvSpPr>
          <p:nvPr>
            <p:ph type="title"/>
          </p:nvPr>
        </p:nvSpPr>
        <p:spPr>
          <a:xfrm>
            <a:off x="2742350" y="1663725"/>
            <a:ext cx="12803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
          <p:cNvSpPr txBox="1">
            <a:spLocks noGrp="1"/>
          </p:cNvSpPr>
          <p:nvPr>
            <p:ph type="body" idx="1"/>
          </p:nvPr>
        </p:nvSpPr>
        <p:spPr>
          <a:xfrm>
            <a:off x="2843000" y="4478950"/>
            <a:ext cx="62832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a:lvl1pPr>
            <a:lvl2pPr marL="914400" lvl="1" indent="-381000" algn="l">
              <a:spcBef>
                <a:spcPts val="480"/>
              </a:spcBef>
              <a:spcAft>
                <a:spcPts val="0"/>
              </a:spcAft>
              <a:buClr>
                <a:schemeClr val="dk1"/>
              </a:buClr>
              <a:buSzPts val="2400"/>
              <a:buChar char="–"/>
              <a:defRPr/>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a:lvl4pPr>
            <a:lvl5pPr marL="2286000" lvl="4" indent="-381000" algn="l">
              <a:spcBef>
                <a:spcPts val="360"/>
              </a:spcBef>
              <a:spcAft>
                <a:spcPts val="0"/>
              </a:spcAft>
              <a:buClr>
                <a:schemeClr val="dk1"/>
              </a:buClr>
              <a:buSzPts val="2400"/>
              <a:buChar char="»"/>
              <a:defRPr/>
            </a:lvl5pPr>
            <a:lvl6pPr marL="2743200" lvl="5" indent="-381000" algn="l">
              <a:spcBef>
                <a:spcPts val="360"/>
              </a:spcBef>
              <a:spcAft>
                <a:spcPts val="0"/>
              </a:spcAft>
              <a:buClr>
                <a:schemeClr val="dk1"/>
              </a:buClr>
              <a:buSzPts val="2400"/>
              <a:buChar char="•"/>
              <a:defRPr/>
            </a:lvl6pPr>
            <a:lvl7pPr marL="3200400" lvl="6" indent="-381000" algn="l">
              <a:spcBef>
                <a:spcPts val="360"/>
              </a:spcBef>
              <a:spcAft>
                <a:spcPts val="0"/>
              </a:spcAft>
              <a:buClr>
                <a:schemeClr val="dk1"/>
              </a:buClr>
              <a:buSzPts val="2400"/>
              <a:buChar char="•"/>
              <a:defRPr/>
            </a:lvl7pPr>
            <a:lvl8pPr marL="3657600" lvl="7" indent="-381000" algn="l">
              <a:spcBef>
                <a:spcPts val="360"/>
              </a:spcBef>
              <a:spcAft>
                <a:spcPts val="0"/>
              </a:spcAft>
              <a:buClr>
                <a:schemeClr val="dk1"/>
              </a:buClr>
              <a:buSzPts val="2400"/>
              <a:buChar char="•"/>
              <a:defRPr/>
            </a:lvl8pPr>
            <a:lvl9pPr marL="4114800" lvl="8" indent="-381000" algn="l">
              <a:spcBef>
                <a:spcPts val="360"/>
              </a:spcBef>
              <a:spcAft>
                <a:spcPts val="0"/>
              </a:spcAft>
              <a:buClr>
                <a:schemeClr val="dk1"/>
              </a:buClr>
              <a:buSzPts val="2400"/>
              <a:buChar char="•"/>
              <a:defRPr/>
            </a:lvl9pPr>
          </a:lstStyle>
          <a:p>
            <a:endParaRPr/>
          </a:p>
        </p:txBody>
      </p:sp>
      <p:sp>
        <p:nvSpPr>
          <p:cNvPr id="33" name="Google Shape;33;p6"/>
          <p:cNvSpPr txBox="1">
            <a:spLocks noGrp="1"/>
          </p:cNvSpPr>
          <p:nvPr>
            <p:ph type="body" idx="2"/>
          </p:nvPr>
        </p:nvSpPr>
        <p:spPr>
          <a:xfrm>
            <a:off x="9363250" y="4478950"/>
            <a:ext cx="6283200" cy="4526100"/>
          </a:xfrm>
          <a:prstGeom prst="rect">
            <a:avLst/>
          </a:prstGeom>
          <a:noFill/>
          <a:ln>
            <a:noFill/>
          </a:ln>
        </p:spPr>
        <p:txBody>
          <a:bodyPr spcFirstLastPara="1" wrap="square" lIns="91425" tIns="45700" rIns="91425" bIns="45700" anchor="t" anchorCtr="0">
            <a:normAutofit/>
          </a:bodyPr>
          <a:lstStyle>
            <a:lvl1pPr marL="457200" lvl="0" indent="-381000" algn="l">
              <a:spcBef>
                <a:spcPts val="560"/>
              </a:spcBef>
              <a:spcAft>
                <a:spcPts val="0"/>
              </a:spcAft>
              <a:buClr>
                <a:schemeClr val="dk1"/>
              </a:buClr>
              <a:buSzPts val="2400"/>
              <a:buChar char="•"/>
              <a:defRPr/>
            </a:lvl1pPr>
            <a:lvl2pPr marL="914400" lvl="1" indent="-381000" algn="l">
              <a:spcBef>
                <a:spcPts val="480"/>
              </a:spcBef>
              <a:spcAft>
                <a:spcPts val="0"/>
              </a:spcAft>
              <a:buClr>
                <a:schemeClr val="dk1"/>
              </a:buClr>
              <a:buSzPts val="2400"/>
              <a:buChar char="–"/>
              <a:defRPr/>
            </a:lvl2pPr>
            <a:lvl3pPr marL="1371600" lvl="2" indent="-381000" algn="l">
              <a:spcBef>
                <a:spcPts val="400"/>
              </a:spcBef>
              <a:spcAft>
                <a:spcPts val="0"/>
              </a:spcAft>
              <a:buClr>
                <a:schemeClr val="dk1"/>
              </a:buClr>
              <a:buSzPts val="2400"/>
              <a:buChar char="•"/>
              <a:defRPr/>
            </a:lvl3pPr>
            <a:lvl4pPr marL="1828800" lvl="3" indent="-381000" algn="l">
              <a:spcBef>
                <a:spcPts val="360"/>
              </a:spcBef>
              <a:spcAft>
                <a:spcPts val="0"/>
              </a:spcAft>
              <a:buClr>
                <a:schemeClr val="dk1"/>
              </a:buClr>
              <a:buSzPts val="2400"/>
              <a:buChar char="–"/>
              <a:defRPr/>
            </a:lvl4pPr>
            <a:lvl5pPr marL="2286000" lvl="4" indent="-381000" algn="l">
              <a:spcBef>
                <a:spcPts val="360"/>
              </a:spcBef>
              <a:spcAft>
                <a:spcPts val="0"/>
              </a:spcAft>
              <a:buClr>
                <a:schemeClr val="dk1"/>
              </a:buClr>
              <a:buSzPts val="2400"/>
              <a:buChar char="»"/>
              <a:defRPr/>
            </a:lvl5pPr>
            <a:lvl6pPr marL="2743200" lvl="5" indent="-381000" algn="l">
              <a:spcBef>
                <a:spcPts val="360"/>
              </a:spcBef>
              <a:spcAft>
                <a:spcPts val="0"/>
              </a:spcAft>
              <a:buClr>
                <a:schemeClr val="dk1"/>
              </a:buClr>
              <a:buSzPts val="2400"/>
              <a:buChar char="•"/>
              <a:defRPr/>
            </a:lvl6pPr>
            <a:lvl7pPr marL="3200400" lvl="6" indent="-381000" algn="l">
              <a:spcBef>
                <a:spcPts val="360"/>
              </a:spcBef>
              <a:spcAft>
                <a:spcPts val="0"/>
              </a:spcAft>
              <a:buClr>
                <a:schemeClr val="dk1"/>
              </a:buClr>
              <a:buSzPts val="2400"/>
              <a:buChar char="•"/>
              <a:defRPr/>
            </a:lvl7pPr>
            <a:lvl8pPr marL="3657600" lvl="7" indent="-381000" algn="l">
              <a:spcBef>
                <a:spcPts val="360"/>
              </a:spcBef>
              <a:spcAft>
                <a:spcPts val="0"/>
              </a:spcAft>
              <a:buClr>
                <a:schemeClr val="dk1"/>
              </a:buClr>
              <a:buSzPts val="2400"/>
              <a:buChar char="•"/>
              <a:defRPr/>
            </a:lvl8pPr>
            <a:lvl9pPr marL="4114800" lvl="8" indent="-381000" algn="l">
              <a:spcBef>
                <a:spcPts val="360"/>
              </a:spcBef>
              <a:spcAft>
                <a:spcPts val="0"/>
              </a:spcAft>
              <a:buClr>
                <a:schemeClr val="dk1"/>
              </a:buClr>
              <a:buSzPts val="24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4"/>
        <p:cNvGrpSpPr/>
        <p:nvPr/>
      </p:nvGrpSpPr>
      <p:grpSpPr>
        <a:xfrm>
          <a:off x="0" y="0"/>
          <a:ext cx="0" cy="0"/>
          <a:chOff x="0" y="0"/>
          <a:chExt cx="0" cy="0"/>
        </a:xfrm>
      </p:grpSpPr>
      <p:grpSp>
        <p:nvGrpSpPr>
          <p:cNvPr id="35" name="Google Shape;35;p7"/>
          <p:cNvGrpSpPr/>
          <p:nvPr/>
        </p:nvGrpSpPr>
        <p:grpSpPr>
          <a:xfrm>
            <a:off x="864552" y="653796"/>
            <a:ext cx="16559006" cy="8798640"/>
            <a:chOff x="0" y="-47625"/>
            <a:chExt cx="4361191" cy="2317322"/>
          </a:xfrm>
        </p:grpSpPr>
        <p:sp>
          <p:nvSpPr>
            <p:cNvPr id="36" name="Google Shape;36;p7"/>
            <p:cNvSpPr/>
            <p:nvPr/>
          </p:nvSpPr>
          <p:spPr>
            <a:xfrm>
              <a:off x="0" y="0"/>
              <a:ext cx="4361191" cy="2269697"/>
            </a:xfrm>
            <a:custGeom>
              <a:avLst/>
              <a:gdLst/>
              <a:ahLst/>
              <a:cxnLst/>
              <a:rect l="l" t="t" r="r" b="b"/>
              <a:pathLst>
                <a:path w="4361191" h="2269697" extrusionOk="0">
                  <a:moveTo>
                    <a:pt x="23844" y="0"/>
                  </a:moveTo>
                  <a:lnTo>
                    <a:pt x="4337347" y="0"/>
                  </a:lnTo>
                  <a:cubicBezTo>
                    <a:pt x="4343671" y="0"/>
                    <a:pt x="4349736" y="2512"/>
                    <a:pt x="4354207" y="6984"/>
                  </a:cubicBezTo>
                  <a:cubicBezTo>
                    <a:pt x="4358679" y="11456"/>
                    <a:pt x="4361191" y="17521"/>
                    <a:pt x="4361191" y="23844"/>
                  </a:cubicBezTo>
                  <a:lnTo>
                    <a:pt x="4361191" y="2245852"/>
                  </a:lnTo>
                  <a:cubicBezTo>
                    <a:pt x="4361191" y="2259021"/>
                    <a:pt x="4350515" y="2269697"/>
                    <a:pt x="4337347" y="2269697"/>
                  </a:cubicBezTo>
                  <a:lnTo>
                    <a:pt x="23844" y="2269697"/>
                  </a:lnTo>
                  <a:cubicBezTo>
                    <a:pt x="10676" y="2269697"/>
                    <a:pt x="0" y="2259021"/>
                    <a:pt x="0" y="2245852"/>
                  </a:cubicBezTo>
                  <a:lnTo>
                    <a:pt x="0" y="23844"/>
                  </a:lnTo>
                  <a:cubicBezTo>
                    <a:pt x="0" y="17521"/>
                    <a:pt x="2512" y="11456"/>
                    <a:pt x="6984" y="6984"/>
                  </a:cubicBezTo>
                  <a:cubicBezTo>
                    <a:pt x="11456" y="2512"/>
                    <a:pt x="17521" y="0"/>
                    <a:pt x="23844" y="0"/>
                  </a:cubicBezTo>
                  <a:close/>
                </a:path>
              </a:pathLst>
            </a:custGeom>
            <a:gradFill>
              <a:gsLst>
                <a:gs pos="0">
                  <a:srgbClr val="5DE0E6"/>
                </a:gs>
                <a:gs pos="100000">
                  <a:srgbClr val="004AAD"/>
                </a:gs>
              </a:gsLst>
              <a:path path="circle">
                <a:fillToRect r="100000" b="100000"/>
              </a:path>
              <a:tileRect l="-100000" t="-100000"/>
            </a:gradFill>
            <a:ln w="38100" cap="rnd" cmpd="sng">
              <a:solidFill>
                <a:srgbClr val="FFFE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p:nvPr/>
          </p:nvSpPr>
          <p:spPr>
            <a:xfrm>
              <a:off x="0" y="-47625"/>
              <a:ext cx="4361100" cy="23172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8" name="Google Shape;38;p7"/>
          <p:cNvSpPr txBox="1">
            <a:spLocks noGrp="1"/>
          </p:cNvSpPr>
          <p:nvPr>
            <p:ph type="title"/>
          </p:nvPr>
        </p:nvSpPr>
        <p:spPr>
          <a:xfrm>
            <a:off x="2742350" y="1663725"/>
            <a:ext cx="12803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7"/>
          <p:cNvSpPr txBox="1">
            <a:spLocks noGrp="1"/>
          </p:cNvSpPr>
          <p:nvPr>
            <p:ph type="body" idx="1"/>
          </p:nvPr>
        </p:nvSpPr>
        <p:spPr>
          <a:xfrm>
            <a:off x="3627600" y="4630875"/>
            <a:ext cx="55344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a:lvl1pPr>
            <a:lvl2pPr marL="914400" lvl="1" indent="-381000" algn="l" rtl="0">
              <a:spcBef>
                <a:spcPts val="400"/>
              </a:spcBef>
              <a:spcAft>
                <a:spcPts val="0"/>
              </a:spcAft>
              <a:buClr>
                <a:schemeClr val="dk1"/>
              </a:buClr>
              <a:buSzPts val="2400"/>
              <a:buChar char="–"/>
              <a:defRPr/>
            </a:lvl2pPr>
            <a:lvl3pPr marL="1371600" lvl="2" indent="-381000" algn="l" rtl="0">
              <a:spcBef>
                <a:spcPts val="360"/>
              </a:spcBef>
              <a:spcAft>
                <a:spcPts val="0"/>
              </a:spcAft>
              <a:buClr>
                <a:schemeClr val="dk1"/>
              </a:buClr>
              <a:buSzPts val="2400"/>
              <a:buChar char="•"/>
              <a:defRPr/>
            </a:lvl3pPr>
            <a:lvl4pPr marL="1828800" lvl="3" indent="-381000" algn="l" rtl="0">
              <a:spcBef>
                <a:spcPts val="320"/>
              </a:spcBef>
              <a:spcAft>
                <a:spcPts val="0"/>
              </a:spcAft>
              <a:buClr>
                <a:schemeClr val="dk1"/>
              </a:buClr>
              <a:buSzPts val="2400"/>
              <a:buChar char="–"/>
              <a:defRPr/>
            </a:lvl4pPr>
            <a:lvl5pPr marL="2286000" lvl="4" indent="-381000" algn="l" rtl="0">
              <a:spcBef>
                <a:spcPts val="320"/>
              </a:spcBef>
              <a:spcAft>
                <a:spcPts val="0"/>
              </a:spcAft>
              <a:buClr>
                <a:schemeClr val="dk1"/>
              </a:buClr>
              <a:buSzPts val="2400"/>
              <a:buChar char="»"/>
              <a:defRPr/>
            </a:lvl5pPr>
            <a:lvl6pPr marL="2743200" lvl="5" indent="-381000" algn="l" rtl="0">
              <a:spcBef>
                <a:spcPts val="320"/>
              </a:spcBef>
              <a:spcAft>
                <a:spcPts val="0"/>
              </a:spcAft>
              <a:buClr>
                <a:schemeClr val="dk1"/>
              </a:buClr>
              <a:buSzPts val="2400"/>
              <a:buChar char="•"/>
              <a:defRPr/>
            </a:lvl6pPr>
            <a:lvl7pPr marL="3200400" lvl="6" indent="-381000" algn="l" rtl="0">
              <a:spcBef>
                <a:spcPts val="320"/>
              </a:spcBef>
              <a:spcAft>
                <a:spcPts val="0"/>
              </a:spcAft>
              <a:buClr>
                <a:schemeClr val="dk1"/>
              </a:buClr>
              <a:buSzPts val="2400"/>
              <a:buChar char="•"/>
              <a:defRPr/>
            </a:lvl7pPr>
            <a:lvl8pPr marL="3657600" lvl="7" indent="-381000" algn="l" rtl="0">
              <a:spcBef>
                <a:spcPts val="320"/>
              </a:spcBef>
              <a:spcAft>
                <a:spcPts val="0"/>
              </a:spcAft>
              <a:buClr>
                <a:schemeClr val="dk1"/>
              </a:buClr>
              <a:buSzPts val="2400"/>
              <a:buChar char="•"/>
              <a:defRPr/>
            </a:lvl8pPr>
            <a:lvl9pPr marL="4114800" lvl="8" indent="-381000" algn="l" rtl="0">
              <a:spcBef>
                <a:spcPts val="320"/>
              </a:spcBef>
              <a:spcAft>
                <a:spcPts val="0"/>
              </a:spcAft>
              <a:buClr>
                <a:schemeClr val="dk1"/>
              </a:buClr>
              <a:buSzPts val="2400"/>
              <a:buChar char="•"/>
              <a:defRPr/>
            </a:lvl9pPr>
          </a:lstStyle>
          <a:p>
            <a:endParaRPr/>
          </a:p>
        </p:txBody>
      </p:sp>
      <p:sp>
        <p:nvSpPr>
          <p:cNvPr id="40" name="Google Shape;40;p7"/>
          <p:cNvSpPr txBox="1">
            <a:spLocks noGrp="1"/>
          </p:cNvSpPr>
          <p:nvPr>
            <p:ph type="body" idx="2"/>
          </p:nvPr>
        </p:nvSpPr>
        <p:spPr>
          <a:xfrm>
            <a:off x="9364232" y="4630875"/>
            <a:ext cx="5536800" cy="3951300"/>
          </a:xfrm>
          <a:prstGeom prst="rect">
            <a:avLst/>
          </a:prstGeom>
          <a:noFill/>
          <a:ln>
            <a:noFill/>
          </a:ln>
        </p:spPr>
        <p:txBody>
          <a:bodyPr spcFirstLastPara="1" wrap="square" lIns="91425" tIns="45700" rIns="91425" bIns="45700" anchor="t" anchorCtr="0">
            <a:normAutofit/>
          </a:bodyPr>
          <a:lstStyle>
            <a:lvl1pPr marL="457200" lvl="0" indent="-381000" algn="l" rtl="0">
              <a:spcBef>
                <a:spcPts val="480"/>
              </a:spcBef>
              <a:spcAft>
                <a:spcPts val="0"/>
              </a:spcAft>
              <a:buClr>
                <a:schemeClr val="dk1"/>
              </a:buClr>
              <a:buSzPts val="2400"/>
              <a:buChar char="•"/>
              <a:defRPr/>
            </a:lvl1pPr>
            <a:lvl2pPr marL="914400" lvl="1" indent="-381000" algn="l" rtl="0">
              <a:spcBef>
                <a:spcPts val="400"/>
              </a:spcBef>
              <a:spcAft>
                <a:spcPts val="0"/>
              </a:spcAft>
              <a:buClr>
                <a:schemeClr val="dk1"/>
              </a:buClr>
              <a:buSzPts val="2400"/>
              <a:buChar char="–"/>
              <a:defRPr/>
            </a:lvl2pPr>
            <a:lvl3pPr marL="1371600" lvl="2" indent="-381000" algn="l" rtl="0">
              <a:spcBef>
                <a:spcPts val="360"/>
              </a:spcBef>
              <a:spcAft>
                <a:spcPts val="0"/>
              </a:spcAft>
              <a:buClr>
                <a:schemeClr val="dk1"/>
              </a:buClr>
              <a:buSzPts val="2400"/>
              <a:buChar char="•"/>
              <a:defRPr/>
            </a:lvl3pPr>
            <a:lvl4pPr marL="1828800" lvl="3" indent="-381000" algn="l" rtl="0">
              <a:spcBef>
                <a:spcPts val="320"/>
              </a:spcBef>
              <a:spcAft>
                <a:spcPts val="0"/>
              </a:spcAft>
              <a:buClr>
                <a:schemeClr val="dk1"/>
              </a:buClr>
              <a:buSzPts val="2400"/>
              <a:buChar char="–"/>
              <a:defRPr/>
            </a:lvl4pPr>
            <a:lvl5pPr marL="2286000" lvl="4" indent="-381000" algn="l" rtl="0">
              <a:spcBef>
                <a:spcPts val="320"/>
              </a:spcBef>
              <a:spcAft>
                <a:spcPts val="0"/>
              </a:spcAft>
              <a:buClr>
                <a:schemeClr val="dk1"/>
              </a:buClr>
              <a:buSzPts val="2400"/>
              <a:buChar char="»"/>
              <a:defRPr/>
            </a:lvl5pPr>
            <a:lvl6pPr marL="2743200" lvl="5" indent="-381000" algn="l" rtl="0">
              <a:spcBef>
                <a:spcPts val="320"/>
              </a:spcBef>
              <a:spcAft>
                <a:spcPts val="0"/>
              </a:spcAft>
              <a:buClr>
                <a:schemeClr val="dk1"/>
              </a:buClr>
              <a:buSzPts val="2400"/>
              <a:buChar char="•"/>
              <a:defRPr/>
            </a:lvl6pPr>
            <a:lvl7pPr marL="3200400" lvl="6" indent="-381000" algn="l" rtl="0">
              <a:spcBef>
                <a:spcPts val="320"/>
              </a:spcBef>
              <a:spcAft>
                <a:spcPts val="0"/>
              </a:spcAft>
              <a:buClr>
                <a:schemeClr val="dk1"/>
              </a:buClr>
              <a:buSzPts val="2400"/>
              <a:buChar char="•"/>
              <a:defRPr/>
            </a:lvl7pPr>
            <a:lvl8pPr marL="3657600" lvl="7" indent="-381000" algn="l" rtl="0">
              <a:spcBef>
                <a:spcPts val="320"/>
              </a:spcBef>
              <a:spcAft>
                <a:spcPts val="0"/>
              </a:spcAft>
              <a:buClr>
                <a:schemeClr val="dk1"/>
              </a:buClr>
              <a:buSzPts val="2400"/>
              <a:buChar char="•"/>
              <a:defRPr/>
            </a:lvl8pPr>
            <a:lvl9pPr marL="4114800" lvl="8" indent="-381000" algn="l" rtl="0">
              <a:spcBef>
                <a:spcPts val="320"/>
              </a:spcBef>
              <a:spcAft>
                <a:spcPts val="0"/>
              </a:spcAft>
              <a:buClr>
                <a:schemeClr val="dk1"/>
              </a:buClr>
              <a:buSzPts val="2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1"/>
        <p:cNvGrpSpPr/>
        <p:nvPr/>
      </p:nvGrpSpPr>
      <p:grpSpPr>
        <a:xfrm>
          <a:off x="0" y="0"/>
          <a:ext cx="0" cy="0"/>
          <a:chOff x="0" y="0"/>
          <a:chExt cx="0" cy="0"/>
        </a:xfrm>
      </p:grpSpPr>
      <p:grpSp>
        <p:nvGrpSpPr>
          <p:cNvPr id="42" name="Google Shape;42;p8"/>
          <p:cNvGrpSpPr/>
          <p:nvPr/>
        </p:nvGrpSpPr>
        <p:grpSpPr>
          <a:xfrm>
            <a:off x="864552" y="653796"/>
            <a:ext cx="16559006" cy="8798640"/>
            <a:chOff x="0" y="-47625"/>
            <a:chExt cx="4361191" cy="2317322"/>
          </a:xfrm>
        </p:grpSpPr>
        <p:sp>
          <p:nvSpPr>
            <p:cNvPr id="43" name="Google Shape;43;p8"/>
            <p:cNvSpPr/>
            <p:nvPr/>
          </p:nvSpPr>
          <p:spPr>
            <a:xfrm>
              <a:off x="0" y="0"/>
              <a:ext cx="4361191" cy="2269697"/>
            </a:xfrm>
            <a:custGeom>
              <a:avLst/>
              <a:gdLst/>
              <a:ahLst/>
              <a:cxnLst/>
              <a:rect l="l" t="t" r="r" b="b"/>
              <a:pathLst>
                <a:path w="4361191" h="2269697" extrusionOk="0">
                  <a:moveTo>
                    <a:pt x="23844" y="0"/>
                  </a:moveTo>
                  <a:lnTo>
                    <a:pt x="4337347" y="0"/>
                  </a:lnTo>
                  <a:cubicBezTo>
                    <a:pt x="4343671" y="0"/>
                    <a:pt x="4349736" y="2512"/>
                    <a:pt x="4354207" y="6984"/>
                  </a:cubicBezTo>
                  <a:cubicBezTo>
                    <a:pt x="4358679" y="11456"/>
                    <a:pt x="4361191" y="17521"/>
                    <a:pt x="4361191" y="23844"/>
                  </a:cubicBezTo>
                  <a:lnTo>
                    <a:pt x="4361191" y="2245852"/>
                  </a:lnTo>
                  <a:cubicBezTo>
                    <a:pt x="4361191" y="2259021"/>
                    <a:pt x="4350515" y="2269697"/>
                    <a:pt x="4337347" y="2269697"/>
                  </a:cubicBezTo>
                  <a:lnTo>
                    <a:pt x="23844" y="2269697"/>
                  </a:lnTo>
                  <a:cubicBezTo>
                    <a:pt x="10676" y="2269697"/>
                    <a:pt x="0" y="2259021"/>
                    <a:pt x="0" y="2245852"/>
                  </a:cubicBezTo>
                  <a:lnTo>
                    <a:pt x="0" y="23844"/>
                  </a:lnTo>
                  <a:cubicBezTo>
                    <a:pt x="0" y="17521"/>
                    <a:pt x="2512" y="11456"/>
                    <a:pt x="6984" y="6984"/>
                  </a:cubicBezTo>
                  <a:cubicBezTo>
                    <a:pt x="11456" y="2512"/>
                    <a:pt x="17521" y="0"/>
                    <a:pt x="23844" y="0"/>
                  </a:cubicBezTo>
                  <a:close/>
                </a:path>
              </a:pathLst>
            </a:custGeom>
            <a:gradFill>
              <a:gsLst>
                <a:gs pos="0">
                  <a:srgbClr val="5DE0E6"/>
                </a:gs>
                <a:gs pos="100000">
                  <a:srgbClr val="004AAD"/>
                </a:gs>
              </a:gsLst>
              <a:path path="circle">
                <a:fillToRect r="100000" b="100000"/>
              </a:path>
              <a:tileRect l="-100000" t="-100000"/>
            </a:gradFill>
            <a:ln w="38100" cap="rnd" cmpd="sng">
              <a:solidFill>
                <a:srgbClr val="FFFE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txBox="1"/>
            <p:nvPr/>
          </p:nvSpPr>
          <p:spPr>
            <a:xfrm>
              <a:off x="0" y="-47625"/>
              <a:ext cx="4361100" cy="23172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5" name="Google Shape;45;p8"/>
          <p:cNvSpPr txBox="1">
            <a:spLocks noGrp="1"/>
          </p:cNvSpPr>
          <p:nvPr>
            <p:ph type="title"/>
          </p:nvPr>
        </p:nvSpPr>
        <p:spPr>
          <a:xfrm>
            <a:off x="2742350" y="1663725"/>
            <a:ext cx="128034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6"/>
        <p:cNvGrpSpPr/>
        <p:nvPr/>
      </p:nvGrpSpPr>
      <p:grpSpPr>
        <a:xfrm>
          <a:off x="0" y="0"/>
          <a:ext cx="0" cy="0"/>
          <a:chOff x="0" y="0"/>
          <a:chExt cx="0" cy="0"/>
        </a:xfrm>
      </p:grpSpPr>
      <p:grpSp>
        <p:nvGrpSpPr>
          <p:cNvPr id="47" name="Google Shape;47;p9"/>
          <p:cNvGrpSpPr/>
          <p:nvPr/>
        </p:nvGrpSpPr>
        <p:grpSpPr>
          <a:xfrm>
            <a:off x="864552" y="653796"/>
            <a:ext cx="16559006" cy="8798640"/>
            <a:chOff x="0" y="-47625"/>
            <a:chExt cx="4361191" cy="2317322"/>
          </a:xfrm>
        </p:grpSpPr>
        <p:sp>
          <p:nvSpPr>
            <p:cNvPr id="48" name="Google Shape;48;p9"/>
            <p:cNvSpPr/>
            <p:nvPr/>
          </p:nvSpPr>
          <p:spPr>
            <a:xfrm>
              <a:off x="0" y="0"/>
              <a:ext cx="4361191" cy="2269697"/>
            </a:xfrm>
            <a:custGeom>
              <a:avLst/>
              <a:gdLst/>
              <a:ahLst/>
              <a:cxnLst/>
              <a:rect l="l" t="t" r="r" b="b"/>
              <a:pathLst>
                <a:path w="4361191" h="2269697" extrusionOk="0">
                  <a:moveTo>
                    <a:pt x="23844" y="0"/>
                  </a:moveTo>
                  <a:lnTo>
                    <a:pt x="4337347" y="0"/>
                  </a:lnTo>
                  <a:cubicBezTo>
                    <a:pt x="4343671" y="0"/>
                    <a:pt x="4349736" y="2512"/>
                    <a:pt x="4354207" y="6984"/>
                  </a:cubicBezTo>
                  <a:cubicBezTo>
                    <a:pt x="4358679" y="11456"/>
                    <a:pt x="4361191" y="17521"/>
                    <a:pt x="4361191" y="23844"/>
                  </a:cubicBezTo>
                  <a:lnTo>
                    <a:pt x="4361191" y="2245852"/>
                  </a:lnTo>
                  <a:cubicBezTo>
                    <a:pt x="4361191" y="2259021"/>
                    <a:pt x="4350515" y="2269697"/>
                    <a:pt x="4337347" y="2269697"/>
                  </a:cubicBezTo>
                  <a:lnTo>
                    <a:pt x="23844" y="2269697"/>
                  </a:lnTo>
                  <a:cubicBezTo>
                    <a:pt x="10676" y="2269697"/>
                    <a:pt x="0" y="2259021"/>
                    <a:pt x="0" y="2245852"/>
                  </a:cubicBezTo>
                  <a:lnTo>
                    <a:pt x="0" y="23844"/>
                  </a:lnTo>
                  <a:cubicBezTo>
                    <a:pt x="0" y="17521"/>
                    <a:pt x="2512" y="11456"/>
                    <a:pt x="6984" y="6984"/>
                  </a:cubicBezTo>
                  <a:cubicBezTo>
                    <a:pt x="11456" y="2512"/>
                    <a:pt x="17521" y="0"/>
                    <a:pt x="23844" y="0"/>
                  </a:cubicBezTo>
                  <a:close/>
                </a:path>
              </a:pathLst>
            </a:custGeom>
            <a:gradFill>
              <a:gsLst>
                <a:gs pos="0">
                  <a:srgbClr val="5DE0E6"/>
                </a:gs>
                <a:gs pos="100000">
                  <a:srgbClr val="004AAD"/>
                </a:gs>
              </a:gsLst>
              <a:path path="circle">
                <a:fillToRect r="100000" b="100000"/>
              </a:path>
              <a:tileRect l="-100000" t="-100000"/>
            </a:gradFill>
            <a:ln w="38100" cap="rnd" cmpd="sng">
              <a:solidFill>
                <a:srgbClr val="FFFE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9"/>
            <p:cNvSpPr txBox="1"/>
            <p:nvPr/>
          </p:nvSpPr>
          <p:spPr>
            <a:xfrm>
              <a:off x="0" y="-47625"/>
              <a:ext cx="4361100" cy="23172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0" name="Google Shape;50;p9"/>
          <p:cNvSpPr txBox="1">
            <a:spLocks noGrp="1"/>
          </p:cNvSpPr>
          <p:nvPr>
            <p:ph type="title"/>
          </p:nvPr>
        </p:nvSpPr>
        <p:spPr>
          <a:xfrm>
            <a:off x="1922450" y="2582300"/>
            <a:ext cx="14343300" cy="1161900"/>
          </a:xfrm>
          <a:prstGeom prst="rect">
            <a:avLst/>
          </a:prstGeom>
          <a:noFill/>
          <a:ln>
            <a:noFill/>
          </a:ln>
        </p:spPr>
        <p:txBody>
          <a:bodyPr spcFirstLastPara="1" wrap="square" lIns="91425" tIns="45700" rIns="91425" bIns="45700" anchor="b" anchorCtr="0">
            <a:normAutofit/>
          </a:bodyPr>
          <a:lstStyle>
            <a:lvl1pPr lvl="0">
              <a:spcBef>
                <a:spcPts val="0"/>
              </a:spcBef>
              <a:spcAft>
                <a:spcPts val="0"/>
              </a:spcAft>
              <a:buClr>
                <a:schemeClr val="dk1"/>
              </a:buClr>
              <a:buSzPts val="9000"/>
              <a:buNone/>
              <a:defRPr/>
            </a:lvl1pPr>
            <a:lvl2pPr lvl="1" algn="ctr">
              <a:spcBef>
                <a:spcPts val="0"/>
              </a:spcBef>
              <a:spcAft>
                <a:spcPts val="0"/>
              </a:spcAft>
              <a:buSzPts val="9000"/>
              <a:buFont typeface="Chakra Petch"/>
              <a:buNone/>
              <a:defRPr sz="9000">
                <a:latin typeface="Chakra Petch"/>
                <a:ea typeface="Chakra Petch"/>
                <a:cs typeface="Chakra Petch"/>
                <a:sym typeface="Chakra Petch"/>
              </a:defRPr>
            </a:lvl2pPr>
            <a:lvl3pPr lvl="2" algn="ctr">
              <a:spcBef>
                <a:spcPts val="0"/>
              </a:spcBef>
              <a:spcAft>
                <a:spcPts val="0"/>
              </a:spcAft>
              <a:buSzPts val="9000"/>
              <a:buFont typeface="Chakra Petch"/>
              <a:buNone/>
              <a:defRPr sz="9000">
                <a:latin typeface="Chakra Petch"/>
                <a:ea typeface="Chakra Petch"/>
                <a:cs typeface="Chakra Petch"/>
                <a:sym typeface="Chakra Petch"/>
              </a:defRPr>
            </a:lvl3pPr>
            <a:lvl4pPr lvl="3" algn="ctr">
              <a:spcBef>
                <a:spcPts val="0"/>
              </a:spcBef>
              <a:spcAft>
                <a:spcPts val="0"/>
              </a:spcAft>
              <a:buSzPts val="9000"/>
              <a:buFont typeface="Chakra Petch"/>
              <a:buNone/>
              <a:defRPr sz="9000">
                <a:latin typeface="Chakra Petch"/>
                <a:ea typeface="Chakra Petch"/>
                <a:cs typeface="Chakra Petch"/>
                <a:sym typeface="Chakra Petch"/>
              </a:defRPr>
            </a:lvl4pPr>
            <a:lvl5pPr lvl="4" algn="ctr">
              <a:spcBef>
                <a:spcPts val="0"/>
              </a:spcBef>
              <a:spcAft>
                <a:spcPts val="0"/>
              </a:spcAft>
              <a:buSzPts val="9000"/>
              <a:buFont typeface="Chakra Petch"/>
              <a:buNone/>
              <a:defRPr sz="9000">
                <a:latin typeface="Chakra Petch"/>
                <a:ea typeface="Chakra Petch"/>
                <a:cs typeface="Chakra Petch"/>
                <a:sym typeface="Chakra Petch"/>
              </a:defRPr>
            </a:lvl5pPr>
            <a:lvl6pPr lvl="5" algn="ctr">
              <a:spcBef>
                <a:spcPts val="0"/>
              </a:spcBef>
              <a:spcAft>
                <a:spcPts val="0"/>
              </a:spcAft>
              <a:buSzPts val="9000"/>
              <a:buFont typeface="Chakra Petch"/>
              <a:buNone/>
              <a:defRPr sz="9000">
                <a:latin typeface="Chakra Petch"/>
                <a:ea typeface="Chakra Petch"/>
                <a:cs typeface="Chakra Petch"/>
                <a:sym typeface="Chakra Petch"/>
              </a:defRPr>
            </a:lvl6pPr>
            <a:lvl7pPr lvl="6" algn="ctr">
              <a:spcBef>
                <a:spcPts val="0"/>
              </a:spcBef>
              <a:spcAft>
                <a:spcPts val="0"/>
              </a:spcAft>
              <a:buSzPts val="9000"/>
              <a:buFont typeface="Chakra Petch"/>
              <a:buNone/>
              <a:defRPr sz="9000">
                <a:latin typeface="Chakra Petch"/>
                <a:ea typeface="Chakra Petch"/>
                <a:cs typeface="Chakra Petch"/>
                <a:sym typeface="Chakra Petch"/>
              </a:defRPr>
            </a:lvl7pPr>
            <a:lvl8pPr lvl="7" algn="ctr">
              <a:spcBef>
                <a:spcPts val="0"/>
              </a:spcBef>
              <a:spcAft>
                <a:spcPts val="0"/>
              </a:spcAft>
              <a:buSzPts val="9000"/>
              <a:buFont typeface="Chakra Petch"/>
              <a:buNone/>
              <a:defRPr sz="9000">
                <a:latin typeface="Chakra Petch"/>
                <a:ea typeface="Chakra Petch"/>
                <a:cs typeface="Chakra Petch"/>
                <a:sym typeface="Chakra Petch"/>
              </a:defRPr>
            </a:lvl8pPr>
            <a:lvl9pPr lvl="8" algn="ctr">
              <a:spcBef>
                <a:spcPts val="0"/>
              </a:spcBef>
              <a:spcAft>
                <a:spcPts val="0"/>
              </a:spcAft>
              <a:buSzPts val="9000"/>
              <a:buFont typeface="Chakra Petch"/>
              <a:buNone/>
              <a:defRPr sz="9000">
                <a:latin typeface="Chakra Petch"/>
                <a:ea typeface="Chakra Petch"/>
                <a:cs typeface="Chakra Petch"/>
                <a:sym typeface="Chakra Petch"/>
              </a:defRPr>
            </a:lvl9pPr>
          </a:lstStyle>
          <a:p>
            <a:endParaRPr/>
          </a:p>
        </p:txBody>
      </p:sp>
      <p:sp>
        <p:nvSpPr>
          <p:cNvPr id="51" name="Google Shape;51;p9"/>
          <p:cNvSpPr txBox="1">
            <a:spLocks noGrp="1"/>
          </p:cNvSpPr>
          <p:nvPr>
            <p:ph type="body" idx="1"/>
          </p:nvPr>
        </p:nvSpPr>
        <p:spPr>
          <a:xfrm>
            <a:off x="9177900" y="4158350"/>
            <a:ext cx="5918400" cy="4107600"/>
          </a:xfrm>
          <a:prstGeom prst="rect">
            <a:avLst/>
          </a:prstGeom>
          <a:noFill/>
          <a:ln>
            <a:noFill/>
          </a:ln>
        </p:spPr>
        <p:txBody>
          <a:bodyPr spcFirstLastPara="1" wrap="square" lIns="91425" tIns="45700" rIns="91425" bIns="45700" anchor="t" anchorCtr="0">
            <a:normAutofit/>
          </a:bodyPr>
          <a:lstStyle>
            <a:lvl1pPr marL="457200" lvl="0" indent="-381000" algn="l">
              <a:spcBef>
                <a:spcPts val="640"/>
              </a:spcBef>
              <a:spcAft>
                <a:spcPts val="0"/>
              </a:spcAft>
              <a:buClr>
                <a:schemeClr val="lt1"/>
              </a:buClr>
              <a:buSzPts val="2400"/>
              <a:buChar char="•"/>
              <a:defRPr>
                <a:solidFill>
                  <a:schemeClr val="lt1"/>
                </a:solidFill>
              </a:defRPr>
            </a:lvl1pPr>
            <a:lvl2pPr marL="914400" lvl="1" indent="-381000" algn="l">
              <a:spcBef>
                <a:spcPts val="560"/>
              </a:spcBef>
              <a:spcAft>
                <a:spcPts val="0"/>
              </a:spcAft>
              <a:buClr>
                <a:schemeClr val="lt1"/>
              </a:buClr>
              <a:buSzPts val="2400"/>
              <a:buChar char="–"/>
              <a:defRPr>
                <a:solidFill>
                  <a:schemeClr val="lt1"/>
                </a:solidFill>
              </a:defRPr>
            </a:lvl2pPr>
            <a:lvl3pPr marL="1371600" lvl="2" indent="-381000" algn="l">
              <a:spcBef>
                <a:spcPts val="480"/>
              </a:spcBef>
              <a:spcAft>
                <a:spcPts val="0"/>
              </a:spcAft>
              <a:buClr>
                <a:schemeClr val="lt1"/>
              </a:buClr>
              <a:buSzPts val="2400"/>
              <a:buChar char="•"/>
              <a:defRPr>
                <a:solidFill>
                  <a:schemeClr val="lt1"/>
                </a:solidFill>
              </a:defRPr>
            </a:lvl3pPr>
            <a:lvl4pPr marL="1828800" lvl="3" indent="-381000" algn="l">
              <a:spcBef>
                <a:spcPts val="400"/>
              </a:spcBef>
              <a:spcAft>
                <a:spcPts val="0"/>
              </a:spcAft>
              <a:buClr>
                <a:schemeClr val="lt1"/>
              </a:buClr>
              <a:buSzPts val="2400"/>
              <a:buChar char="–"/>
              <a:defRPr>
                <a:solidFill>
                  <a:schemeClr val="lt1"/>
                </a:solidFill>
              </a:defRPr>
            </a:lvl4pPr>
            <a:lvl5pPr marL="2286000" lvl="4" indent="-381000" algn="l">
              <a:spcBef>
                <a:spcPts val="400"/>
              </a:spcBef>
              <a:spcAft>
                <a:spcPts val="0"/>
              </a:spcAft>
              <a:buClr>
                <a:schemeClr val="lt1"/>
              </a:buClr>
              <a:buSzPts val="2400"/>
              <a:buChar char="»"/>
              <a:defRPr>
                <a:solidFill>
                  <a:schemeClr val="lt1"/>
                </a:solidFill>
              </a:defRPr>
            </a:lvl5pPr>
            <a:lvl6pPr marL="2743200" lvl="5" indent="-381000" algn="l">
              <a:spcBef>
                <a:spcPts val="400"/>
              </a:spcBef>
              <a:spcAft>
                <a:spcPts val="0"/>
              </a:spcAft>
              <a:buClr>
                <a:schemeClr val="lt1"/>
              </a:buClr>
              <a:buSzPts val="2400"/>
              <a:buChar char="•"/>
              <a:defRPr>
                <a:solidFill>
                  <a:schemeClr val="lt1"/>
                </a:solidFill>
              </a:defRPr>
            </a:lvl6pPr>
            <a:lvl7pPr marL="3200400" lvl="6" indent="-381000" algn="l">
              <a:spcBef>
                <a:spcPts val="400"/>
              </a:spcBef>
              <a:spcAft>
                <a:spcPts val="0"/>
              </a:spcAft>
              <a:buClr>
                <a:schemeClr val="lt1"/>
              </a:buClr>
              <a:buSzPts val="2400"/>
              <a:buChar char="•"/>
              <a:defRPr>
                <a:solidFill>
                  <a:schemeClr val="lt1"/>
                </a:solidFill>
              </a:defRPr>
            </a:lvl7pPr>
            <a:lvl8pPr marL="3657600" lvl="7" indent="-381000" algn="l">
              <a:spcBef>
                <a:spcPts val="400"/>
              </a:spcBef>
              <a:spcAft>
                <a:spcPts val="0"/>
              </a:spcAft>
              <a:buClr>
                <a:schemeClr val="lt1"/>
              </a:buClr>
              <a:buSzPts val="2400"/>
              <a:buChar char="•"/>
              <a:defRPr>
                <a:solidFill>
                  <a:schemeClr val="lt1"/>
                </a:solidFill>
              </a:defRPr>
            </a:lvl8pPr>
            <a:lvl9pPr marL="4114800" lvl="8" indent="-381000" algn="l">
              <a:spcBef>
                <a:spcPts val="400"/>
              </a:spcBef>
              <a:spcAft>
                <a:spcPts val="0"/>
              </a:spcAft>
              <a:buClr>
                <a:schemeClr val="lt1"/>
              </a:buClr>
              <a:buSzPts val="2400"/>
              <a:buChar char="•"/>
              <a:defRPr>
                <a:solidFill>
                  <a:schemeClr val="lt1"/>
                </a:solidFill>
              </a:defRPr>
            </a:lvl9pPr>
          </a:lstStyle>
          <a:p>
            <a:endParaRPr/>
          </a:p>
        </p:txBody>
      </p:sp>
      <p:sp>
        <p:nvSpPr>
          <p:cNvPr id="52" name="Google Shape;52;p9"/>
          <p:cNvSpPr txBox="1">
            <a:spLocks noGrp="1"/>
          </p:cNvSpPr>
          <p:nvPr>
            <p:ph type="body" idx="2"/>
          </p:nvPr>
        </p:nvSpPr>
        <p:spPr>
          <a:xfrm>
            <a:off x="3091900" y="4253450"/>
            <a:ext cx="5596500" cy="46911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lt1"/>
              </a:buClr>
              <a:buSzPts val="2400"/>
              <a:buNone/>
              <a:defRPr>
                <a:solidFill>
                  <a:schemeClr val="lt1"/>
                </a:solidFill>
              </a:defRPr>
            </a:lvl1pPr>
            <a:lvl2pPr marL="914400" lvl="1" indent="-228600" algn="l">
              <a:spcBef>
                <a:spcPts val="240"/>
              </a:spcBef>
              <a:spcAft>
                <a:spcPts val="0"/>
              </a:spcAft>
              <a:buClr>
                <a:schemeClr val="lt1"/>
              </a:buClr>
              <a:buSzPts val="2400"/>
              <a:buNone/>
              <a:defRPr>
                <a:solidFill>
                  <a:schemeClr val="lt1"/>
                </a:solidFill>
              </a:defRPr>
            </a:lvl2pPr>
            <a:lvl3pPr marL="1371600" lvl="2" indent="-228600" algn="l">
              <a:spcBef>
                <a:spcPts val="200"/>
              </a:spcBef>
              <a:spcAft>
                <a:spcPts val="0"/>
              </a:spcAft>
              <a:buClr>
                <a:schemeClr val="lt1"/>
              </a:buClr>
              <a:buSzPts val="2400"/>
              <a:buNone/>
              <a:defRPr>
                <a:solidFill>
                  <a:schemeClr val="lt1"/>
                </a:solidFill>
              </a:defRPr>
            </a:lvl3pPr>
            <a:lvl4pPr marL="1828800" lvl="3" indent="-228600" algn="l">
              <a:spcBef>
                <a:spcPts val="180"/>
              </a:spcBef>
              <a:spcAft>
                <a:spcPts val="0"/>
              </a:spcAft>
              <a:buClr>
                <a:schemeClr val="lt1"/>
              </a:buClr>
              <a:buSzPts val="2400"/>
              <a:buNone/>
              <a:defRPr>
                <a:solidFill>
                  <a:schemeClr val="lt1"/>
                </a:solidFill>
              </a:defRPr>
            </a:lvl4pPr>
            <a:lvl5pPr marL="2286000" lvl="4" indent="-228600" algn="l">
              <a:spcBef>
                <a:spcPts val="180"/>
              </a:spcBef>
              <a:spcAft>
                <a:spcPts val="0"/>
              </a:spcAft>
              <a:buClr>
                <a:schemeClr val="lt1"/>
              </a:buClr>
              <a:buSzPts val="2400"/>
              <a:buNone/>
              <a:defRPr>
                <a:solidFill>
                  <a:schemeClr val="lt1"/>
                </a:solidFill>
              </a:defRPr>
            </a:lvl5pPr>
            <a:lvl6pPr marL="2743200" lvl="5" indent="-228600" algn="l">
              <a:spcBef>
                <a:spcPts val="180"/>
              </a:spcBef>
              <a:spcAft>
                <a:spcPts val="0"/>
              </a:spcAft>
              <a:buClr>
                <a:schemeClr val="lt1"/>
              </a:buClr>
              <a:buSzPts val="2400"/>
              <a:buNone/>
              <a:defRPr>
                <a:solidFill>
                  <a:schemeClr val="lt1"/>
                </a:solidFill>
              </a:defRPr>
            </a:lvl6pPr>
            <a:lvl7pPr marL="3200400" lvl="6" indent="-228600" algn="l">
              <a:spcBef>
                <a:spcPts val="180"/>
              </a:spcBef>
              <a:spcAft>
                <a:spcPts val="0"/>
              </a:spcAft>
              <a:buClr>
                <a:schemeClr val="lt1"/>
              </a:buClr>
              <a:buSzPts val="2400"/>
              <a:buNone/>
              <a:defRPr>
                <a:solidFill>
                  <a:schemeClr val="lt1"/>
                </a:solidFill>
              </a:defRPr>
            </a:lvl7pPr>
            <a:lvl8pPr marL="3657600" lvl="7" indent="-228600" algn="l">
              <a:spcBef>
                <a:spcPts val="180"/>
              </a:spcBef>
              <a:spcAft>
                <a:spcPts val="0"/>
              </a:spcAft>
              <a:buClr>
                <a:schemeClr val="lt1"/>
              </a:buClr>
              <a:buSzPts val="2400"/>
              <a:buNone/>
              <a:defRPr>
                <a:solidFill>
                  <a:schemeClr val="lt1"/>
                </a:solidFill>
              </a:defRPr>
            </a:lvl8pPr>
            <a:lvl9pPr marL="4114800" lvl="8" indent="-228600" algn="l">
              <a:spcBef>
                <a:spcPts val="180"/>
              </a:spcBef>
              <a:spcAft>
                <a:spcPts val="0"/>
              </a:spcAft>
              <a:buClr>
                <a:schemeClr val="lt1"/>
              </a:buClr>
              <a:buSzPts val="2400"/>
              <a:buNone/>
              <a:defRPr>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3"/>
        <p:cNvGrpSpPr/>
        <p:nvPr/>
      </p:nvGrpSpPr>
      <p:grpSpPr>
        <a:xfrm>
          <a:off x="0" y="0"/>
          <a:ext cx="0" cy="0"/>
          <a:chOff x="0" y="0"/>
          <a:chExt cx="0" cy="0"/>
        </a:xfrm>
      </p:grpSpPr>
      <p:grpSp>
        <p:nvGrpSpPr>
          <p:cNvPr id="54" name="Google Shape;54;p10"/>
          <p:cNvGrpSpPr/>
          <p:nvPr/>
        </p:nvGrpSpPr>
        <p:grpSpPr>
          <a:xfrm>
            <a:off x="864552" y="653796"/>
            <a:ext cx="16559006" cy="8798640"/>
            <a:chOff x="0" y="-47625"/>
            <a:chExt cx="4361191" cy="2317322"/>
          </a:xfrm>
        </p:grpSpPr>
        <p:sp>
          <p:nvSpPr>
            <p:cNvPr id="55" name="Google Shape;55;p10"/>
            <p:cNvSpPr/>
            <p:nvPr/>
          </p:nvSpPr>
          <p:spPr>
            <a:xfrm>
              <a:off x="0" y="0"/>
              <a:ext cx="4361191" cy="2269697"/>
            </a:xfrm>
            <a:custGeom>
              <a:avLst/>
              <a:gdLst/>
              <a:ahLst/>
              <a:cxnLst/>
              <a:rect l="l" t="t" r="r" b="b"/>
              <a:pathLst>
                <a:path w="4361191" h="2269697" extrusionOk="0">
                  <a:moveTo>
                    <a:pt x="23844" y="0"/>
                  </a:moveTo>
                  <a:lnTo>
                    <a:pt x="4337347" y="0"/>
                  </a:lnTo>
                  <a:cubicBezTo>
                    <a:pt x="4343671" y="0"/>
                    <a:pt x="4349736" y="2512"/>
                    <a:pt x="4354207" y="6984"/>
                  </a:cubicBezTo>
                  <a:cubicBezTo>
                    <a:pt x="4358679" y="11456"/>
                    <a:pt x="4361191" y="17521"/>
                    <a:pt x="4361191" y="23844"/>
                  </a:cubicBezTo>
                  <a:lnTo>
                    <a:pt x="4361191" y="2245852"/>
                  </a:lnTo>
                  <a:cubicBezTo>
                    <a:pt x="4361191" y="2259021"/>
                    <a:pt x="4350515" y="2269697"/>
                    <a:pt x="4337347" y="2269697"/>
                  </a:cubicBezTo>
                  <a:lnTo>
                    <a:pt x="23844" y="2269697"/>
                  </a:lnTo>
                  <a:cubicBezTo>
                    <a:pt x="10676" y="2269697"/>
                    <a:pt x="0" y="2259021"/>
                    <a:pt x="0" y="2245852"/>
                  </a:cubicBezTo>
                  <a:lnTo>
                    <a:pt x="0" y="23844"/>
                  </a:lnTo>
                  <a:cubicBezTo>
                    <a:pt x="0" y="17521"/>
                    <a:pt x="2512" y="11456"/>
                    <a:pt x="6984" y="6984"/>
                  </a:cubicBezTo>
                  <a:cubicBezTo>
                    <a:pt x="11456" y="2512"/>
                    <a:pt x="17521" y="0"/>
                    <a:pt x="23844" y="0"/>
                  </a:cubicBezTo>
                  <a:close/>
                </a:path>
              </a:pathLst>
            </a:custGeom>
            <a:gradFill>
              <a:gsLst>
                <a:gs pos="0">
                  <a:srgbClr val="5DE0E6"/>
                </a:gs>
                <a:gs pos="100000">
                  <a:srgbClr val="004AAD"/>
                </a:gs>
              </a:gsLst>
              <a:path path="circle">
                <a:fillToRect r="100000" b="100000"/>
              </a:path>
              <a:tileRect l="-100000" t="-100000"/>
            </a:gradFill>
            <a:ln w="38100" cap="rnd" cmpd="sng">
              <a:solidFill>
                <a:srgbClr val="FFFE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txBox="1"/>
            <p:nvPr/>
          </p:nvSpPr>
          <p:spPr>
            <a:xfrm>
              <a:off x="0" y="-47625"/>
              <a:ext cx="4361100" cy="23172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7" name="Google Shape;57;p10"/>
          <p:cNvSpPr txBox="1">
            <a:spLocks noGrp="1"/>
          </p:cNvSpPr>
          <p:nvPr>
            <p:ph type="title"/>
          </p:nvPr>
        </p:nvSpPr>
        <p:spPr>
          <a:xfrm>
            <a:off x="1778752" y="3214425"/>
            <a:ext cx="14578200" cy="566700"/>
          </a:xfrm>
          <a:prstGeom prst="rect">
            <a:avLst/>
          </a:prstGeom>
          <a:noFill/>
          <a:ln>
            <a:noFill/>
          </a:ln>
        </p:spPr>
        <p:txBody>
          <a:bodyPr spcFirstLastPara="1" wrap="square" lIns="91425" tIns="45700" rIns="91425" bIns="45700" anchor="b" anchorCtr="0">
            <a:normAutofit/>
          </a:bodyPr>
          <a:lstStyle>
            <a:lvl1pPr lvl="0">
              <a:spcBef>
                <a:spcPts val="0"/>
              </a:spcBef>
              <a:spcAft>
                <a:spcPts val="0"/>
              </a:spcAft>
              <a:buClr>
                <a:schemeClr val="dk1"/>
              </a:buClr>
              <a:buSzPts val="9000"/>
              <a:buNone/>
              <a:defRPr/>
            </a:lvl1pPr>
            <a:lvl2pPr lvl="1" algn="ctr">
              <a:spcBef>
                <a:spcPts val="0"/>
              </a:spcBef>
              <a:spcAft>
                <a:spcPts val="0"/>
              </a:spcAft>
              <a:buSzPts val="9000"/>
              <a:buFont typeface="Chakra Petch"/>
              <a:buNone/>
              <a:defRPr sz="9000">
                <a:latin typeface="Chakra Petch"/>
                <a:ea typeface="Chakra Petch"/>
                <a:cs typeface="Chakra Petch"/>
                <a:sym typeface="Chakra Petch"/>
              </a:defRPr>
            </a:lvl2pPr>
            <a:lvl3pPr lvl="2" algn="ctr">
              <a:spcBef>
                <a:spcPts val="0"/>
              </a:spcBef>
              <a:spcAft>
                <a:spcPts val="0"/>
              </a:spcAft>
              <a:buSzPts val="9000"/>
              <a:buFont typeface="Chakra Petch"/>
              <a:buNone/>
              <a:defRPr sz="9000">
                <a:latin typeface="Chakra Petch"/>
                <a:ea typeface="Chakra Petch"/>
                <a:cs typeface="Chakra Petch"/>
                <a:sym typeface="Chakra Petch"/>
              </a:defRPr>
            </a:lvl3pPr>
            <a:lvl4pPr lvl="3" algn="ctr">
              <a:spcBef>
                <a:spcPts val="0"/>
              </a:spcBef>
              <a:spcAft>
                <a:spcPts val="0"/>
              </a:spcAft>
              <a:buSzPts val="9000"/>
              <a:buFont typeface="Chakra Petch"/>
              <a:buNone/>
              <a:defRPr sz="9000">
                <a:latin typeface="Chakra Petch"/>
                <a:ea typeface="Chakra Petch"/>
                <a:cs typeface="Chakra Petch"/>
                <a:sym typeface="Chakra Petch"/>
              </a:defRPr>
            </a:lvl4pPr>
            <a:lvl5pPr lvl="4" algn="ctr">
              <a:spcBef>
                <a:spcPts val="0"/>
              </a:spcBef>
              <a:spcAft>
                <a:spcPts val="0"/>
              </a:spcAft>
              <a:buSzPts val="9000"/>
              <a:buFont typeface="Chakra Petch"/>
              <a:buNone/>
              <a:defRPr sz="9000">
                <a:latin typeface="Chakra Petch"/>
                <a:ea typeface="Chakra Petch"/>
                <a:cs typeface="Chakra Petch"/>
                <a:sym typeface="Chakra Petch"/>
              </a:defRPr>
            </a:lvl5pPr>
            <a:lvl6pPr lvl="5" algn="ctr">
              <a:spcBef>
                <a:spcPts val="0"/>
              </a:spcBef>
              <a:spcAft>
                <a:spcPts val="0"/>
              </a:spcAft>
              <a:buSzPts val="9000"/>
              <a:buFont typeface="Chakra Petch"/>
              <a:buNone/>
              <a:defRPr sz="9000">
                <a:latin typeface="Chakra Petch"/>
                <a:ea typeface="Chakra Petch"/>
                <a:cs typeface="Chakra Petch"/>
                <a:sym typeface="Chakra Petch"/>
              </a:defRPr>
            </a:lvl6pPr>
            <a:lvl7pPr lvl="6" algn="ctr">
              <a:spcBef>
                <a:spcPts val="0"/>
              </a:spcBef>
              <a:spcAft>
                <a:spcPts val="0"/>
              </a:spcAft>
              <a:buSzPts val="9000"/>
              <a:buFont typeface="Chakra Petch"/>
              <a:buNone/>
              <a:defRPr sz="9000">
                <a:latin typeface="Chakra Petch"/>
                <a:ea typeface="Chakra Petch"/>
                <a:cs typeface="Chakra Petch"/>
                <a:sym typeface="Chakra Petch"/>
              </a:defRPr>
            </a:lvl7pPr>
            <a:lvl8pPr lvl="7" algn="ctr">
              <a:spcBef>
                <a:spcPts val="0"/>
              </a:spcBef>
              <a:spcAft>
                <a:spcPts val="0"/>
              </a:spcAft>
              <a:buSzPts val="9000"/>
              <a:buFont typeface="Chakra Petch"/>
              <a:buNone/>
              <a:defRPr sz="9000">
                <a:latin typeface="Chakra Petch"/>
                <a:ea typeface="Chakra Petch"/>
                <a:cs typeface="Chakra Petch"/>
                <a:sym typeface="Chakra Petch"/>
              </a:defRPr>
            </a:lvl8pPr>
            <a:lvl9pPr lvl="8" algn="ctr">
              <a:spcBef>
                <a:spcPts val="0"/>
              </a:spcBef>
              <a:spcAft>
                <a:spcPts val="0"/>
              </a:spcAft>
              <a:buSzPts val="9000"/>
              <a:buFont typeface="Chakra Petch"/>
              <a:buNone/>
              <a:defRPr sz="9000">
                <a:latin typeface="Chakra Petch"/>
                <a:ea typeface="Chakra Petch"/>
                <a:cs typeface="Chakra Petch"/>
                <a:sym typeface="Chakra Petch"/>
              </a:defRPr>
            </a:lvl9pPr>
          </a:lstStyle>
          <a:p>
            <a:endParaRPr/>
          </a:p>
        </p:txBody>
      </p:sp>
      <p:sp>
        <p:nvSpPr>
          <p:cNvPr id="58" name="Google Shape;58;p10"/>
          <p:cNvSpPr>
            <a:spLocks noGrp="1"/>
          </p:cNvSpPr>
          <p:nvPr>
            <p:ph type="pic" idx="2"/>
          </p:nvPr>
        </p:nvSpPr>
        <p:spPr>
          <a:xfrm>
            <a:off x="11136527" y="4656725"/>
            <a:ext cx="3933000" cy="2949600"/>
          </a:xfrm>
          <a:prstGeom prst="rect">
            <a:avLst/>
          </a:prstGeom>
          <a:noFill/>
          <a:ln>
            <a:noFill/>
          </a:ln>
        </p:spPr>
      </p:sp>
      <p:sp>
        <p:nvSpPr>
          <p:cNvPr id="59" name="Google Shape;59;p10"/>
          <p:cNvSpPr txBox="1">
            <a:spLocks noGrp="1"/>
          </p:cNvSpPr>
          <p:nvPr>
            <p:ph type="body" idx="1"/>
          </p:nvPr>
        </p:nvSpPr>
        <p:spPr>
          <a:xfrm>
            <a:off x="2667888" y="4421188"/>
            <a:ext cx="5486400" cy="8049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lt1"/>
              </a:buClr>
              <a:buSzPts val="2400"/>
              <a:buNone/>
              <a:defRPr>
                <a:solidFill>
                  <a:schemeClr val="lt1"/>
                </a:solidFill>
              </a:defRPr>
            </a:lvl1pPr>
            <a:lvl2pPr marL="914400" lvl="1" indent="-228600" algn="l">
              <a:spcBef>
                <a:spcPts val="240"/>
              </a:spcBef>
              <a:spcAft>
                <a:spcPts val="0"/>
              </a:spcAft>
              <a:buClr>
                <a:schemeClr val="lt1"/>
              </a:buClr>
              <a:buSzPts val="2400"/>
              <a:buNone/>
              <a:defRPr>
                <a:solidFill>
                  <a:schemeClr val="lt1"/>
                </a:solidFill>
              </a:defRPr>
            </a:lvl2pPr>
            <a:lvl3pPr marL="1371600" lvl="2" indent="-228600" algn="l">
              <a:spcBef>
                <a:spcPts val="200"/>
              </a:spcBef>
              <a:spcAft>
                <a:spcPts val="0"/>
              </a:spcAft>
              <a:buClr>
                <a:schemeClr val="lt1"/>
              </a:buClr>
              <a:buSzPts val="2400"/>
              <a:buNone/>
              <a:defRPr>
                <a:solidFill>
                  <a:schemeClr val="lt1"/>
                </a:solidFill>
              </a:defRPr>
            </a:lvl3pPr>
            <a:lvl4pPr marL="1828800" lvl="3" indent="-228600" algn="l">
              <a:spcBef>
                <a:spcPts val="180"/>
              </a:spcBef>
              <a:spcAft>
                <a:spcPts val="0"/>
              </a:spcAft>
              <a:buClr>
                <a:schemeClr val="lt1"/>
              </a:buClr>
              <a:buSzPts val="2400"/>
              <a:buNone/>
              <a:defRPr>
                <a:solidFill>
                  <a:schemeClr val="lt1"/>
                </a:solidFill>
              </a:defRPr>
            </a:lvl4pPr>
            <a:lvl5pPr marL="2286000" lvl="4" indent="-228600" algn="l">
              <a:spcBef>
                <a:spcPts val="180"/>
              </a:spcBef>
              <a:spcAft>
                <a:spcPts val="0"/>
              </a:spcAft>
              <a:buClr>
                <a:schemeClr val="lt1"/>
              </a:buClr>
              <a:buSzPts val="2400"/>
              <a:buNone/>
              <a:defRPr>
                <a:solidFill>
                  <a:schemeClr val="lt1"/>
                </a:solidFill>
              </a:defRPr>
            </a:lvl5pPr>
            <a:lvl6pPr marL="2743200" lvl="5" indent="-228600" algn="l">
              <a:spcBef>
                <a:spcPts val="180"/>
              </a:spcBef>
              <a:spcAft>
                <a:spcPts val="0"/>
              </a:spcAft>
              <a:buClr>
                <a:schemeClr val="lt1"/>
              </a:buClr>
              <a:buSzPts val="2400"/>
              <a:buNone/>
              <a:defRPr>
                <a:solidFill>
                  <a:schemeClr val="lt1"/>
                </a:solidFill>
              </a:defRPr>
            </a:lvl6pPr>
            <a:lvl7pPr marL="3200400" lvl="6" indent="-228600" algn="l">
              <a:spcBef>
                <a:spcPts val="180"/>
              </a:spcBef>
              <a:spcAft>
                <a:spcPts val="0"/>
              </a:spcAft>
              <a:buClr>
                <a:schemeClr val="lt1"/>
              </a:buClr>
              <a:buSzPts val="2400"/>
              <a:buNone/>
              <a:defRPr>
                <a:solidFill>
                  <a:schemeClr val="lt1"/>
                </a:solidFill>
              </a:defRPr>
            </a:lvl7pPr>
            <a:lvl8pPr marL="3657600" lvl="7" indent="-228600" algn="l">
              <a:spcBef>
                <a:spcPts val="180"/>
              </a:spcBef>
              <a:spcAft>
                <a:spcPts val="0"/>
              </a:spcAft>
              <a:buClr>
                <a:schemeClr val="lt1"/>
              </a:buClr>
              <a:buSzPts val="2400"/>
              <a:buNone/>
              <a:defRPr>
                <a:solidFill>
                  <a:schemeClr val="lt1"/>
                </a:solidFill>
              </a:defRPr>
            </a:lvl8pPr>
            <a:lvl9pPr marL="4114800" lvl="8" indent="-228600" algn="l">
              <a:spcBef>
                <a:spcPts val="180"/>
              </a:spcBef>
              <a:spcAft>
                <a:spcPts val="0"/>
              </a:spcAft>
              <a:buClr>
                <a:schemeClr val="lt1"/>
              </a:buClr>
              <a:buSzPts val="2400"/>
              <a:buNone/>
              <a:defRPr>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742350" y="1663725"/>
            <a:ext cx="128034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accent1"/>
              </a:buClr>
              <a:buSzPts val="9000"/>
              <a:buFont typeface="Chakra Petch"/>
              <a:buNone/>
              <a:defRPr sz="9000" i="0" u="none" strike="noStrike" cap="none">
                <a:solidFill>
                  <a:schemeClr val="accent1"/>
                </a:solidFill>
                <a:latin typeface="Chakra Petch"/>
                <a:ea typeface="Chakra Petch"/>
                <a:cs typeface="Chakra Petch"/>
                <a:sym typeface="Chakra Petch"/>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5029200" y="4458800"/>
            <a:ext cx="8229600" cy="4526100"/>
          </a:xfrm>
          <a:prstGeom prst="rect">
            <a:avLst/>
          </a:prstGeom>
          <a:noFill/>
          <a:ln>
            <a:noFill/>
          </a:ln>
        </p:spPr>
        <p:txBody>
          <a:bodyPr spcFirstLastPara="1" wrap="square" lIns="91425" tIns="45700" rIns="91425" bIns="45700" anchor="t" anchorCtr="0">
            <a:normAutofit/>
          </a:bodyPr>
          <a:lstStyle>
            <a:lvl1pPr marL="457200" marR="0" lvl="0" indent="-381000" algn="l" rtl="0">
              <a:spcBef>
                <a:spcPts val="640"/>
              </a:spcBef>
              <a:spcAft>
                <a:spcPts val="0"/>
              </a:spcAft>
              <a:buClr>
                <a:schemeClr val="lt1"/>
              </a:buClr>
              <a:buSzPts val="2400"/>
              <a:buFont typeface="Chakra Petch"/>
              <a:buChar char="•"/>
              <a:defRPr sz="2400" i="0" u="none" strike="noStrike" cap="none">
                <a:solidFill>
                  <a:schemeClr val="lt1"/>
                </a:solidFill>
                <a:latin typeface="Chakra Petch"/>
                <a:ea typeface="Chakra Petch"/>
                <a:cs typeface="Chakra Petch"/>
                <a:sym typeface="Chakra Petch"/>
              </a:defRPr>
            </a:lvl1pPr>
            <a:lvl2pPr marL="914400" marR="0" lvl="1" indent="-381000" algn="l" rtl="0">
              <a:spcBef>
                <a:spcPts val="560"/>
              </a:spcBef>
              <a:spcAft>
                <a:spcPts val="0"/>
              </a:spcAft>
              <a:buClr>
                <a:schemeClr val="lt1"/>
              </a:buClr>
              <a:buSzPts val="2400"/>
              <a:buFont typeface="Chakra Petch"/>
              <a:buChar char="–"/>
              <a:defRPr sz="2400" i="0" u="none" strike="noStrike" cap="none">
                <a:solidFill>
                  <a:schemeClr val="lt1"/>
                </a:solidFill>
                <a:latin typeface="Chakra Petch"/>
                <a:ea typeface="Chakra Petch"/>
                <a:cs typeface="Chakra Petch"/>
                <a:sym typeface="Chakra Petch"/>
              </a:defRPr>
            </a:lvl2pPr>
            <a:lvl3pPr marL="1371600" marR="0" lvl="2" indent="-381000" algn="l" rtl="0">
              <a:spcBef>
                <a:spcPts val="480"/>
              </a:spcBef>
              <a:spcAft>
                <a:spcPts val="0"/>
              </a:spcAft>
              <a:buClr>
                <a:schemeClr val="lt1"/>
              </a:buClr>
              <a:buSzPts val="2400"/>
              <a:buFont typeface="Chakra Petch"/>
              <a:buChar char="•"/>
              <a:defRPr sz="2400" i="0" u="none" strike="noStrike" cap="none">
                <a:solidFill>
                  <a:schemeClr val="lt1"/>
                </a:solidFill>
                <a:latin typeface="Chakra Petch"/>
                <a:ea typeface="Chakra Petch"/>
                <a:cs typeface="Chakra Petch"/>
                <a:sym typeface="Chakra Petch"/>
              </a:defRPr>
            </a:lvl3pPr>
            <a:lvl4pPr marL="1828800" marR="0" lvl="3" indent="-381000" algn="l" rtl="0">
              <a:spcBef>
                <a:spcPts val="400"/>
              </a:spcBef>
              <a:spcAft>
                <a:spcPts val="0"/>
              </a:spcAft>
              <a:buClr>
                <a:schemeClr val="lt1"/>
              </a:buClr>
              <a:buSzPts val="2400"/>
              <a:buFont typeface="Chakra Petch"/>
              <a:buChar char="–"/>
              <a:defRPr sz="2400" i="0" u="none" strike="noStrike" cap="none">
                <a:solidFill>
                  <a:schemeClr val="lt1"/>
                </a:solidFill>
                <a:latin typeface="Chakra Petch"/>
                <a:ea typeface="Chakra Petch"/>
                <a:cs typeface="Chakra Petch"/>
                <a:sym typeface="Chakra Petch"/>
              </a:defRPr>
            </a:lvl4pPr>
            <a:lvl5pPr marL="2286000" marR="0" lvl="4" indent="-381000" algn="l" rtl="0">
              <a:spcBef>
                <a:spcPts val="400"/>
              </a:spcBef>
              <a:spcAft>
                <a:spcPts val="0"/>
              </a:spcAft>
              <a:buClr>
                <a:schemeClr val="lt1"/>
              </a:buClr>
              <a:buSzPts val="2400"/>
              <a:buFont typeface="Chakra Petch"/>
              <a:buChar char="»"/>
              <a:defRPr sz="2400" i="0" u="none" strike="noStrike" cap="none">
                <a:solidFill>
                  <a:schemeClr val="lt1"/>
                </a:solidFill>
                <a:latin typeface="Chakra Petch"/>
                <a:ea typeface="Chakra Petch"/>
                <a:cs typeface="Chakra Petch"/>
                <a:sym typeface="Chakra Petch"/>
              </a:defRPr>
            </a:lvl5pPr>
            <a:lvl6pPr marL="2743200" marR="0" lvl="5" indent="-381000" algn="l" rtl="0">
              <a:spcBef>
                <a:spcPts val="400"/>
              </a:spcBef>
              <a:spcAft>
                <a:spcPts val="0"/>
              </a:spcAft>
              <a:buClr>
                <a:schemeClr val="lt1"/>
              </a:buClr>
              <a:buSzPts val="2400"/>
              <a:buFont typeface="Chakra Petch"/>
              <a:buChar char="•"/>
              <a:defRPr sz="2400" i="0" u="none" strike="noStrike" cap="none">
                <a:solidFill>
                  <a:schemeClr val="lt1"/>
                </a:solidFill>
                <a:latin typeface="Chakra Petch"/>
                <a:ea typeface="Chakra Petch"/>
                <a:cs typeface="Chakra Petch"/>
                <a:sym typeface="Chakra Petch"/>
              </a:defRPr>
            </a:lvl6pPr>
            <a:lvl7pPr marL="3200400" marR="0" lvl="6" indent="-381000" algn="l" rtl="0">
              <a:spcBef>
                <a:spcPts val="400"/>
              </a:spcBef>
              <a:spcAft>
                <a:spcPts val="0"/>
              </a:spcAft>
              <a:buClr>
                <a:schemeClr val="lt1"/>
              </a:buClr>
              <a:buSzPts val="2400"/>
              <a:buFont typeface="Chakra Petch"/>
              <a:buChar char="•"/>
              <a:defRPr sz="2400" i="0" u="none" strike="noStrike" cap="none">
                <a:solidFill>
                  <a:schemeClr val="lt1"/>
                </a:solidFill>
                <a:latin typeface="Chakra Petch"/>
                <a:ea typeface="Chakra Petch"/>
                <a:cs typeface="Chakra Petch"/>
                <a:sym typeface="Chakra Petch"/>
              </a:defRPr>
            </a:lvl7pPr>
            <a:lvl8pPr marL="3657600" marR="0" lvl="7" indent="-381000" algn="l" rtl="0">
              <a:spcBef>
                <a:spcPts val="400"/>
              </a:spcBef>
              <a:spcAft>
                <a:spcPts val="0"/>
              </a:spcAft>
              <a:buClr>
                <a:schemeClr val="lt1"/>
              </a:buClr>
              <a:buSzPts val="2400"/>
              <a:buFont typeface="Chakra Petch"/>
              <a:buChar char="•"/>
              <a:defRPr sz="2400" i="0" u="none" strike="noStrike" cap="none">
                <a:solidFill>
                  <a:schemeClr val="lt1"/>
                </a:solidFill>
                <a:latin typeface="Chakra Petch"/>
                <a:ea typeface="Chakra Petch"/>
                <a:cs typeface="Chakra Petch"/>
                <a:sym typeface="Chakra Petch"/>
              </a:defRPr>
            </a:lvl8pPr>
            <a:lvl9pPr marL="4114800" marR="0" lvl="8" indent="-381000" algn="l" rtl="0">
              <a:spcBef>
                <a:spcPts val="400"/>
              </a:spcBef>
              <a:spcAft>
                <a:spcPts val="0"/>
              </a:spcAft>
              <a:buClr>
                <a:schemeClr val="lt1"/>
              </a:buClr>
              <a:buSzPts val="2400"/>
              <a:buFont typeface="Chakra Petch"/>
              <a:buChar char="•"/>
              <a:defRPr sz="2400" i="0" u="none" strike="noStrike" cap="none">
                <a:solidFill>
                  <a:schemeClr val="lt1"/>
                </a:solidFill>
                <a:latin typeface="Chakra Petch"/>
                <a:ea typeface="Chakra Petch"/>
                <a:cs typeface="Chakra Petch"/>
                <a:sym typeface="Chakra Petch"/>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github.com/rokibulroni/Phishing-Email-Dataset/tree/main"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www.sitepoint.com/random-forest-algorithm-in-machine-learning/" TargetMode="External"/><Relationship Id="rId5" Type="http://schemas.openxmlformats.org/officeDocument/2006/relationships/hyperlink" Target="https://data.mendeley.com/datasets/6tm2d6sz7p/1" TargetMode="External"/><Relationship Id="rId4" Type="http://schemas.openxmlformats.org/officeDocument/2006/relationships/hyperlink" Target="https://medium.com/data-science/https-medium-com-vishalmorde-xgboost-algorithm-long-she-may-rein-edd9f99be63d"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statista.com/statistics/266155/number-of-phishing-attacks-worldwide/"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hook&#10;&#10;AI-generated content may be incorrect.">
            <a:extLst>
              <a:ext uri="{FF2B5EF4-FFF2-40B4-BE49-F238E27FC236}">
                <a16:creationId xmlns:a16="http://schemas.microsoft.com/office/drawing/2014/main" id="{854C0327-8E71-D5A9-C4B0-53A510AB23A2}"/>
              </a:ext>
            </a:extLst>
          </p:cNvPr>
          <p:cNvPicPr>
            <a:picLocks noChangeAspect="1"/>
          </p:cNvPicPr>
          <p:nvPr/>
        </p:nvPicPr>
        <p:blipFill>
          <a:blip r:embed="rId2"/>
          <a:stretch>
            <a:fillRect/>
          </a:stretch>
        </p:blipFill>
        <p:spPr>
          <a:xfrm>
            <a:off x="1275849" y="1199524"/>
            <a:ext cx="3526092" cy="3588160"/>
          </a:xfrm>
          <a:prstGeom prst="rect">
            <a:avLst/>
          </a:prstGeom>
        </p:spPr>
      </p:pic>
      <p:grpSp>
        <p:nvGrpSpPr>
          <p:cNvPr id="16" name="Google Shape;75;p11">
            <a:extLst>
              <a:ext uri="{FF2B5EF4-FFF2-40B4-BE49-F238E27FC236}">
                <a16:creationId xmlns:a16="http://schemas.microsoft.com/office/drawing/2014/main" id="{5134E5DA-C638-5F38-16BB-C63F0A308C03}"/>
              </a:ext>
            </a:extLst>
          </p:cNvPr>
          <p:cNvGrpSpPr/>
          <p:nvPr/>
        </p:nvGrpSpPr>
        <p:grpSpPr>
          <a:xfrm>
            <a:off x="14977666" y="8274386"/>
            <a:ext cx="2224406" cy="1120887"/>
            <a:chOff x="0" y="-156767"/>
            <a:chExt cx="2965875" cy="1494515"/>
          </a:xfrm>
        </p:grpSpPr>
        <p:grpSp>
          <p:nvGrpSpPr>
            <p:cNvPr id="7" name="Google Shape;76;p11">
              <a:extLst>
                <a:ext uri="{FF2B5EF4-FFF2-40B4-BE49-F238E27FC236}">
                  <a16:creationId xmlns:a16="http://schemas.microsoft.com/office/drawing/2014/main" id="{BD0199C1-BB28-22AD-8888-7EC8DB4DF342}"/>
                </a:ext>
              </a:extLst>
            </p:cNvPr>
            <p:cNvGrpSpPr/>
            <p:nvPr/>
          </p:nvGrpSpPr>
          <p:grpSpPr>
            <a:xfrm>
              <a:off x="2170400" y="-156767"/>
              <a:ext cx="795475" cy="1494515"/>
              <a:chOff x="0" y="-47625"/>
              <a:chExt cx="241661" cy="454025"/>
            </a:xfrm>
          </p:grpSpPr>
          <p:sp>
            <p:nvSpPr>
              <p:cNvPr id="14" name="Google Shape;77;p11">
                <a:extLst>
                  <a:ext uri="{FF2B5EF4-FFF2-40B4-BE49-F238E27FC236}">
                    <a16:creationId xmlns:a16="http://schemas.microsoft.com/office/drawing/2014/main" id="{B65FC4A0-09CA-A1E4-FBAD-0A0885DD9C3D}"/>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15" name="Google Shape;78;p11">
                <a:extLst>
                  <a:ext uri="{FF2B5EF4-FFF2-40B4-BE49-F238E27FC236}">
                    <a16:creationId xmlns:a16="http://schemas.microsoft.com/office/drawing/2014/main" id="{B10206CF-BF92-C029-36BB-1DE55F169895}"/>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 name="Google Shape;79;p11">
              <a:extLst>
                <a:ext uri="{FF2B5EF4-FFF2-40B4-BE49-F238E27FC236}">
                  <a16:creationId xmlns:a16="http://schemas.microsoft.com/office/drawing/2014/main" id="{183A6E30-347C-63F2-5C04-565B74732DFE}"/>
                </a:ext>
              </a:extLst>
            </p:cNvPr>
            <p:cNvGrpSpPr/>
            <p:nvPr/>
          </p:nvGrpSpPr>
          <p:grpSpPr>
            <a:xfrm>
              <a:off x="1085200" y="-156767"/>
              <a:ext cx="795475" cy="1494515"/>
              <a:chOff x="0" y="-47625"/>
              <a:chExt cx="241661" cy="454025"/>
            </a:xfrm>
          </p:grpSpPr>
          <p:sp>
            <p:nvSpPr>
              <p:cNvPr id="12" name="Google Shape;80;p11">
                <a:extLst>
                  <a:ext uri="{FF2B5EF4-FFF2-40B4-BE49-F238E27FC236}">
                    <a16:creationId xmlns:a16="http://schemas.microsoft.com/office/drawing/2014/main" id="{4854438F-BFE6-53EE-2934-50E78BF1BA22}"/>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13" name="Google Shape;81;p11">
                <a:extLst>
                  <a:ext uri="{FF2B5EF4-FFF2-40B4-BE49-F238E27FC236}">
                    <a16:creationId xmlns:a16="http://schemas.microsoft.com/office/drawing/2014/main" id="{52B185A0-4969-C913-9F9F-3C2BEFB3F502}"/>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 name="Google Shape;82;p11">
              <a:extLst>
                <a:ext uri="{FF2B5EF4-FFF2-40B4-BE49-F238E27FC236}">
                  <a16:creationId xmlns:a16="http://schemas.microsoft.com/office/drawing/2014/main" id="{B9D9AC59-75DE-0F23-72DD-D93AADD5624C}"/>
                </a:ext>
              </a:extLst>
            </p:cNvPr>
            <p:cNvGrpSpPr/>
            <p:nvPr/>
          </p:nvGrpSpPr>
          <p:grpSpPr>
            <a:xfrm>
              <a:off x="0" y="-156767"/>
              <a:ext cx="795475" cy="1494515"/>
              <a:chOff x="0" y="-47625"/>
              <a:chExt cx="241661" cy="454025"/>
            </a:xfrm>
          </p:grpSpPr>
          <p:sp>
            <p:nvSpPr>
              <p:cNvPr id="10" name="Google Shape;83;p11">
                <a:extLst>
                  <a:ext uri="{FF2B5EF4-FFF2-40B4-BE49-F238E27FC236}">
                    <a16:creationId xmlns:a16="http://schemas.microsoft.com/office/drawing/2014/main" id="{25A771B8-22DD-8E27-4436-CB2D8187A831}"/>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11" name="Google Shape;84;p11">
                <a:extLst>
                  <a:ext uri="{FF2B5EF4-FFF2-40B4-BE49-F238E27FC236}">
                    <a16:creationId xmlns:a16="http://schemas.microsoft.com/office/drawing/2014/main" id="{D9D7423C-0283-7FE3-42A3-431F5B2FE0C8}"/>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8" name="Google Shape;85;p11">
            <a:extLst>
              <a:ext uri="{FF2B5EF4-FFF2-40B4-BE49-F238E27FC236}">
                <a16:creationId xmlns:a16="http://schemas.microsoft.com/office/drawing/2014/main" id="{53DD5C26-A036-EC0D-75B2-E983D96B1B2B}"/>
              </a:ext>
            </a:extLst>
          </p:cNvPr>
          <p:cNvSpPr txBox="1"/>
          <p:nvPr/>
        </p:nvSpPr>
        <p:spPr>
          <a:xfrm>
            <a:off x="6222884" y="1707665"/>
            <a:ext cx="10070100" cy="5353389"/>
          </a:xfrm>
          <a:prstGeom prst="rect">
            <a:avLst/>
          </a:prstGeom>
          <a:noFill/>
          <a:ln>
            <a:noFill/>
          </a:ln>
        </p:spPr>
        <p:txBody>
          <a:bodyPr spcFirstLastPara="1" wrap="square" lIns="0" tIns="0" rIns="0" bIns="0" anchor="t" anchorCtr="0">
            <a:spAutoFit/>
          </a:bodyPr>
          <a:lstStyle/>
          <a:p>
            <a:pPr algn="ctr">
              <a:lnSpc>
                <a:spcPct val="104003"/>
              </a:lnSpc>
            </a:pPr>
            <a:r>
              <a:rPr lang="en-US" sz="1115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hakra Petch"/>
                <a:cs typeface="Chakra Petch"/>
              </a:rPr>
              <a:t>Phishing Detection</a:t>
            </a:r>
            <a:endParaRPr lang="en-US" sz="1115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a:p>
            <a:pPr algn="ctr">
              <a:lnSpc>
                <a:spcPct val="104003"/>
              </a:lnSpc>
            </a:pPr>
            <a:endParaRPr lang="en-US" sz="11150" b="1">
              <a:solidFill>
                <a:srgbClr val="FFFE00"/>
              </a:solidFill>
              <a:latin typeface="Chakra Petch"/>
              <a:cs typeface="Chakra Petch"/>
            </a:endParaRPr>
          </a:p>
        </p:txBody>
      </p:sp>
      <p:sp>
        <p:nvSpPr>
          <p:cNvPr id="31" name="Google Shape;142;p13">
            <a:extLst>
              <a:ext uri="{FF2B5EF4-FFF2-40B4-BE49-F238E27FC236}">
                <a16:creationId xmlns:a16="http://schemas.microsoft.com/office/drawing/2014/main" id="{66A62A4F-8502-E6A5-E14F-CFD4F05CEC64}"/>
              </a:ext>
            </a:extLst>
          </p:cNvPr>
          <p:cNvSpPr txBox="1"/>
          <p:nvPr/>
        </p:nvSpPr>
        <p:spPr>
          <a:xfrm>
            <a:off x="801871" y="9421740"/>
            <a:ext cx="3348784" cy="720197"/>
          </a:xfrm>
          <a:prstGeom prst="rect">
            <a:avLst/>
          </a:prstGeom>
          <a:noFill/>
          <a:ln>
            <a:noFill/>
          </a:ln>
        </p:spPr>
        <p:txBody>
          <a:bodyPr spcFirstLastPara="1" wrap="square" lIns="0" tIns="0" rIns="0" bIns="0" anchor="t" anchorCtr="0">
            <a:spAutoFit/>
          </a:bodyPr>
          <a:lstStyle/>
          <a:p>
            <a:pPr algn="ctr">
              <a:lnSpc>
                <a:spcPct val="130000"/>
              </a:lnSpc>
            </a:pPr>
            <a:r>
              <a:rPr lang="en-US" sz="1800">
                <a:solidFill>
                  <a:srgbClr val="FFFF00"/>
                </a:solidFill>
                <a:latin typeface="Inter"/>
                <a:ea typeface="Inter"/>
                <a:cs typeface="Inter"/>
                <a:sym typeface="Inter"/>
              </a:rPr>
              <a:t>Nathan</a:t>
            </a:r>
            <a:r>
              <a:rPr lang="en-US" sz="1800" b="0" i="0" u="none" strike="noStrike" cap="none">
                <a:solidFill>
                  <a:srgbClr val="FFFF00"/>
                </a:solidFill>
                <a:latin typeface="Inter"/>
                <a:ea typeface="Inter"/>
                <a:cs typeface="Inter"/>
                <a:sym typeface="Inter"/>
              </a:rPr>
              <a:t> </a:t>
            </a:r>
            <a:r>
              <a:rPr lang="en-US" sz="1800">
                <a:solidFill>
                  <a:srgbClr val="FFFF00"/>
                </a:solidFill>
                <a:latin typeface="Inter"/>
                <a:ea typeface="Inter"/>
                <a:cs typeface="Inter"/>
                <a:sym typeface="Inter"/>
              </a:rPr>
              <a:t>Poch</a:t>
            </a:r>
            <a:endParaRPr lang="en-US" sz="1800">
              <a:solidFill>
                <a:srgbClr val="FFFF00"/>
              </a:solidFill>
              <a:latin typeface="Inter"/>
              <a:ea typeface="Inter"/>
              <a:cs typeface="Inter"/>
            </a:endParaRPr>
          </a:p>
          <a:p>
            <a:pPr algn="ctr">
              <a:lnSpc>
                <a:spcPct val="130000"/>
              </a:lnSpc>
            </a:pPr>
            <a:r>
              <a:rPr lang="en-US" sz="1800">
                <a:solidFill>
                  <a:srgbClr val="FFFF00"/>
                </a:solidFill>
                <a:latin typeface="Inter"/>
                <a:ea typeface="Inter"/>
                <a:cs typeface="Inter"/>
                <a:sym typeface="Inter"/>
              </a:rPr>
              <a:t>Masters in Cyber Security </a:t>
            </a:r>
            <a:endParaRPr sz="1800">
              <a:solidFill>
                <a:srgbClr val="FFFF00"/>
              </a:solidFill>
            </a:endParaRPr>
          </a:p>
        </p:txBody>
      </p:sp>
      <p:sp>
        <p:nvSpPr>
          <p:cNvPr id="33" name="TextBox 32">
            <a:extLst>
              <a:ext uri="{FF2B5EF4-FFF2-40B4-BE49-F238E27FC236}">
                <a16:creationId xmlns:a16="http://schemas.microsoft.com/office/drawing/2014/main" id="{884FB825-FFDA-C4FA-C987-30FDAAE56DD4}"/>
              </a:ext>
            </a:extLst>
          </p:cNvPr>
          <p:cNvSpPr txBox="1"/>
          <p:nvPr/>
        </p:nvSpPr>
        <p:spPr>
          <a:xfrm>
            <a:off x="4290727" y="9419160"/>
            <a:ext cx="3128765"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solidFill>
                  <a:srgbClr val="FFFF00"/>
                </a:solidFill>
                <a:latin typeface="Inter"/>
                <a:ea typeface="Inter"/>
              </a:rPr>
              <a:t>Maurisa Dacosta</a:t>
            </a:r>
          </a:p>
          <a:p>
            <a:pPr algn="ctr"/>
            <a:r>
              <a:rPr lang="en-US" sz="1800">
                <a:solidFill>
                  <a:srgbClr val="FFFF00"/>
                </a:solidFill>
                <a:latin typeface="Inter"/>
                <a:ea typeface="Inter"/>
              </a:rPr>
              <a:t>Masters in Computer Science</a:t>
            </a:r>
          </a:p>
        </p:txBody>
      </p:sp>
      <p:sp>
        <p:nvSpPr>
          <p:cNvPr id="35" name="TextBox 34">
            <a:extLst>
              <a:ext uri="{FF2B5EF4-FFF2-40B4-BE49-F238E27FC236}">
                <a16:creationId xmlns:a16="http://schemas.microsoft.com/office/drawing/2014/main" id="{82CC5E17-8B0E-8BCF-9C8D-5BAA6EB99F06}"/>
              </a:ext>
            </a:extLst>
          </p:cNvPr>
          <p:cNvSpPr txBox="1"/>
          <p:nvPr/>
        </p:nvSpPr>
        <p:spPr>
          <a:xfrm>
            <a:off x="7413760" y="9426786"/>
            <a:ext cx="3250965" cy="10926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800">
                <a:solidFill>
                  <a:srgbClr val="FFFF00"/>
                </a:solidFill>
                <a:latin typeface="Inter"/>
                <a:ea typeface="Inter"/>
              </a:rPr>
              <a:t>Rodrigo Arguello </a:t>
            </a:r>
          </a:p>
          <a:p>
            <a:pPr algn="ctr"/>
            <a:r>
              <a:rPr lang="en-US" sz="1800">
                <a:solidFill>
                  <a:srgbClr val="FFFF00"/>
                </a:solidFill>
                <a:latin typeface="Inter"/>
                <a:ea typeface="Inter"/>
              </a:rPr>
              <a:t>Masters in Computer Science</a:t>
            </a:r>
          </a:p>
          <a:p>
            <a:pPr algn="ctr"/>
            <a:endParaRPr lang="en-US" sz="1100">
              <a:solidFill>
                <a:srgbClr val="FFFF00"/>
              </a:solidFill>
            </a:endParaRPr>
          </a:p>
        </p:txBody>
      </p:sp>
      <p:pic>
        <p:nvPicPr>
          <p:cNvPr id="37" name="Picture 36" descr="A person with long hair and beards&#10;&#10;AI-generated content may be incorrect.">
            <a:extLst>
              <a:ext uri="{FF2B5EF4-FFF2-40B4-BE49-F238E27FC236}">
                <a16:creationId xmlns:a16="http://schemas.microsoft.com/office/drawing/2014/main" id="{9BAB0439-C7DD-B4B6-FA4A-EFD616BF543F}"/>
              </a:ext>
            </a:extLst>
          </p:cNvPr>
          <p:cNvPicPr>
            <a:picLocks noChangeAspect="1"/>
          </p:cNvPicPr>
          <p:nvPr/>
        </p:nvPicPr>
        <p:blipFill>
          <a:blip r:embed="rId3"/>
          <a:srcRect l="73" t="5698" r="366" b="12297"/>
          <a:stretch>
            <a:fillRect/>
          </a:stretch>
        </p:blipFill>
        <p:spPr>
          <a:xfrm>
            <a:off x="1085928" y="6101313"/>
            <a:ext cx="2812887" cy="3090036"/>
          </a:xfrm>
          <a:prstGeom prst="rect">
            <a:avLst/>
          </a:prstGeom>
        </p:spPr>
      </p:pic>
      <p:pic>
        <p:nvPicPr>
          <p:cNvPr id="39" name="Picture 38" descr="A person wearing glasses and a black shirt&#10;&#10;AI-generated content may be incorrect.">
            <a:extLst>
              <a:ext uri="{FF2B5EF4-FFF2-40B4-BE49-F238E27FC236}">
                <a16:creationId xmlns:a16="http://schemas.microsoft.com/office/drawing/2014/main" id="{78EC6922-D04E-AAE5-AB73-5F4DB7FE56F2}"/>
              </a:ext>
            </a:extLst>
          </p:cNvPr>
          <p:cNvPicPr>
            <a:picLocks noChangeAspect="1"/>
          </p:cNvPicPr>
          <p:nvPr/>
        </p:nvPicPr>
        <p:blipFill>
          <a:blip r:embed="rId4"/>
          <a:stretch>
            <a:fillRect/>
          </a:stretch>
        </p:blipFill>
        <p:spPr>
          <a:xfrm>
            <a:off x="7481119" y="6543214"/>
            <a:ext cx="3288891" cy="2583733"/>
          </a:xfrm>
          <a:prstGeom prst="rect">
            <a:avLst/>
          </a:prstGeom>
        </p:spPr>
      </p:pic>
      <p:pic>
        <p:nvPicPr>
          <p:cNvPr id="40" name="Picture 39" descr="A close-up of a young person&#10;&#10;AI-generated content may be incorrect.">
            <a:extLst>
              <a:ext uri="{FF2B5EF4-FFF2-40B4-BE49-F238E27FC236}">
                <a16:creationId xmlns:a16="http://schemas.microsoft.com/office/drawing/2014/main" id="{19FA97A0-63BC-FD3F-DFC2-95BAFF03EBA3}"/>
              </a:ext>
            </a:extLst>
          </p:cNvPr>
          <p:cNvPicPr>
            <a:picLocks noChangeAspect="1"/>
          </p:cNvPicPr>
          <p:nvPr/>
        </p:nvPicPr>
        <p:blipFill>
          <a:blip r:embed="rId5"/>
          <a:stretch>
            <a:fillRect/>
          </a:stretch>
        </p:blipFill>
        <p:spPr>
          <a:xfrm>
            <a:off x="4162732" y="6100762"/>
            <a:ext cx="3122972" cy="3099927"/>
          </a:xfrm>
          <a:prstGeom prst="rect">
            <a:avLst/>
          </a:prstGeom>
        </p:spPr>
      </p:pic>
    </p:spTree>
    <p:extLst>
      <p:ext uri="{BB962C8B-B14F-4D97-AF65-F5344CB8AC3E}">
        <p14:creationId xmlns:p14="http://schemas.microsoft.com/office/powerpoint/2010/main" val="3075407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0" scaled="0"/>
        </a:gradFill>
        <a:effectLst/>
      </p:bgPr>
    </p:bg>
    <p:spTree>
      <p:nvGrpSpPr>
        <p:cNvPr id="1" name="Shape 390"/>
        <p:cNvGrpSpPr/>
        <p:nvPr/>
      </p:nvGrpSpPr>
      <p:grpSpPr>
        <a:xfrm>
          <a:off x="0" y="0"/>
          <a:ext cx="0" cy="0"/>
          <a:chOff x="0" y="0"/>
          <a:chExt cx="0" cy="0"/>
        </a:xfrm>
      </p:grpSpPr>
      <p:pic>
        <p:nvPicPr>
          <p:cNvPr id="391" name="Google Shape;391;p21"/>
          <p:cNvPicPr preferRelativeResize="0"/>
          <p:nvPr/>
        </p:nvPicPr>
        <p:blipFill>
          <a:blip r:embed="rId3">
            <a:alphaModFix/>
          </a:blip>
          <a:stretch>
            <a:fillRect/>
          </a:stretch>
        </p:blipFill>
        <p:spPr>
          <a:xfrm>
            <a:off x="70884" y="0"/>
            <a:ext cx="18146232" cy="10287000"/>
          </a:xfrm>
          <a:prstGeom prst="rect">
            <a:avLst/>
          </a:prstGeom>
          <a:noFill/>
          <a:ln>
            <a:noFill/>
          </a:ln>
        </p:spPr>
      </p:pic>
      <p:grpSp>
        <p:nvGrpSpPr>
          <p:cNvPr id="392" name="Google Shape;392;p21"/>
          <p:cNvGrpSpPr/>
          <p:nvPr/>
        </p:nvGrpSpPr>
        <p:grpSpPr>
          <a:xfrm>
            <a:off x="864497" y="744180"/>
            <a:ext cx="16559006" cy="8798640"/>
            <a:chOff x="0" y="-47625"/>
            <a:chExt cx="4361191" cy="2317322"/>
          </a:xfrm>
        </p:grpSpPr>
        <p:sp>
          <p:nvSpPr>
            <p:cNvPr id="393" name="Google Shape;393;p21"/>
            <p:cNvSpPr/>
            <p:nvPr/>
          </p:nvSpPr>
          <p:spPr>
            <a:xfrm>
              <a:off x="0" y="0"/>
              <a:ext cx="4361191" cy="2269697"/>
            </a:xfrm>
            <a:custGeom>
              <a:avLst/>
              <a:gdLst/>
              <a:ahLst/>
              <a:cxnLst/>
              <a:rect l="l" t="t" r="r" b="b"/>
              <a:pathLst>
                <a:path w="4361191" h="2269697" extrusionOk="0">
                  <a:moveTo>
                    <a:pt x="23844" y="0"/>
                  </a:moveTo>
                  <a:lnTo>
                    <a:pt x="4337347" y="0"/>
                  </a:lnTo>
                  <a:cubicBezTo>
                    <a:pt x="4343671" y="0"/>
                    <a:pt x="4349736" y="2512"/>
                    <a:pt x="4354207" y="6984"/>
                  </a:cubicBezTo>
                  <a:cubicBezTo>
                    <a:pt x="4358679" y="11456"/>
                    <a:pt x="4361191" y="17521"/>
                    <a:pt x="4361191" y="23844"/>
                  </a:cubicBezTo>
                  <a:lnTo>
                    <a:pt x="4361191" y="2245852"/>
                  </a:lnTo>
                  <a:cubicBezTo>
                    <a:pt x="4361191" y="2259021"/>
                    <a:pt x="4350515" y="2269697"/>
                    <a:pt x="4337347" y="2269697"/>
                  </a:cubicBezTo>
                  <a:lnTo>
                    <a:pt x="23844" y="2269697"/>
                  </a:lnTo>
                  <a:cubicBezTo>
                    <a:pt x="10676" y="2269697"/>
                    <a:pt x="0" y="2259021"/>
                    <a:pt x="0" y="2245852"/>
                  </a:cubicBezTo>
                  <a:lnTo>
                    <a:pt x="0" y="23844"/>
                  </a:lnTo>
                  <a:cubicBezTo>
                    <a:pt x="0" y="17521"/>
                    <a:pt x="2512" y="11456"/>
                    <a:pt x="6984" y="6984"/>
                  </a:cubicBezTo>
                  <a:cubicBezTo>
                    <a:pt x="11456" y="2512"/>
                    <a:pt x="17521" y="0"/>
                    <a:pt x="23844" y="0"/>
                  </a:cubicBezTo>
                  <a:close/>
                </a:path>
              </a:pathLst>
            </a:custGeom>
            <a:gradFill>
              <a:gsLst>
                <a:gs pos="0">
                  <a:srgbClr val="5DE0E6"/>
                </a:gs>
                <a:gs pos="100000">
                  <a:srgbClr val="004AAD"/>
                </a:gs>
              </a:gsLst>
              <a:path path="circle">
                <a:fillToRect r="100000" b="100000"/>
              </a:path>
              <a:tileRect l="-100000" t="-100000"/>
            </a:gradFill>
            <a:ln w="38100" cap="rnd" cmpd="sng">
              <a:solidFill>
                <a:srgbClr val="FFFE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txBox="1"/>
            <p:nvPr/>
          </p:nvSpPr>
          <p:spPr>
            <a:xfrm>
              <a:off x="0" y="-47625"/>
              <a:ext cx="4361191" cy="231732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96" name="Google Shape;396;p21"/>
          <p:cNvGrpSpPr/>
          <p:nvPr/>
        </p:nvGrpSpPr>
        <p:grpSpPr>
          <a:xfrm>
            <a:off x="14745034" y="8833145"/>
            <a:ext cx="2224406" cy="1120887"/>
            <a:chOff x="0" y="-156767"/>
            <a:chExt cx="2965875" cy="1494515"/>
          </a:xfrm>
        </p:grpSpPr>
        <p:grpSp>
          <p:nvGrpSpPr>
            <p:cNvPr id="397" name="Google Shape;397;p21"/>
            <p:cNvGrpSpPr/>
            <p:nvPr/>
          </p:nvGrpSpPr>
          <p:grpSpPr>
            <a:xfrm>
              <a:off x="2170400" y="-156767"/>
              <a:ext cx="795475" cy="1494515"/>
              <a:chOff x="0" y="-47625"/>
              <a:chExt cx="241661" cy="454025"/>
            </a:xfrm>
          </p:grpSpPr>
          <p:sp>
            <p:nvSpPr>
              <p:cNvPr id="398" name="Google Shape;398;p21"/>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399" name="Google Shape;399;p21"/>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0" name="Google Shape;400;p21"/>
            <p:cNvGrpSpPr/>
            <p:nvPr/>
          </p:nvGrpSpPr>
          <p:grpSpPr>
            <a:xfrm>
              <a:off x="1085200" y="-156767"/>
              <a:ext cx="795475" cy="1494515"/>
              <a:chOff x="0" y="-47625"/>
              <a:chExt cx="241661" cy="454025"/>
            </a:xfrm>
          </p:grpSpPr>
          <p:sp>
            <p:nvSpPr>
              <p:cNvPr id="401" name="Google Shape;401;p21"/>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402" name="Google Shape;402;p21"/>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3" name="Google Shape;403;p21"/>
            <p:cNvGrpSpPr/>
            <p:nvPr/>
          </p:nvGrpSpPr>
          <p:grpSpPr>
            <a:xfrm>
              <a:off x="0" y="-156767"/>
              <a:ext cx="795475" cy="1494515"/>
              <a:chOff x="0" y="-47625"/>
              <a:chExt cx="241661" cy="454025"/>
            </a:xfrm>
          </p:grpSpPr>
          <p:sp>
            <p:nvSpPr>
              <p:cNvPr id="404" name="Google Shape;404;p21"/>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405" name="Google Shape;405;p21"/>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406" name="Google Shape;406;p21"/>
          <p:cNvGrpSpPr/>
          <p:nvPr/>
        </p:nvGrpSpPr>
        <p:grpSpPr>
          <a:xfrm>
            <a:off x="1318397" y="5746351"/>
            <a:ext cx="2224406" cy="1120887"/>
            <a:chOff x="0" y="-156767"/>
            <a:chExt cx="2965875" cy="1494515"/>
          </a:xfrm>
        </p:grpSpPr>
        <p:grpSp>
          <p:nvGrpSpPr>
            <p:cNvPr id="407" name="Google Shape;407;p21"/>
            <p:cNvGrpSpPr/>
            <p:nvPr/>
          </p:nvGrpSpPr>
          <p:grpSpPr>
            <a:xfrm>
              <a:off x="2170400" y="-156767"/>
              <a:ext cx="795475" cy="1494515"/>
              <a:chOff x="0" y="-47625"/>
              <a:chExt cx="241661" cy="454025"/>
            </a:xfrm>
          </p:grpSpPr>
          <p:sp>
            <p:nvSpPr>
              <p:cNvPr id="408" name="Google Shape;408;p21"/>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409" name="Google Shape;409;p21"/>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0" name="Google Shape;410;p21"/>
            <p:cNvGrpSpPr/>
            <p:nvPr/>
          </p:nvGrpSpPr>
          <p:grpSpPr>
            <a:xfrm>
              <a:off x="1085200" y="-156767"/>
              <a:ext cx="795475" cy="1494515"/>
              <a:chOff x="0" y="-47625"/>
              <a:chExt cx="241661" cy="454025"/>
            </a:xfrm>
          </p:grpSpPr>
          <p:sp>
            <p:nvSpPr>
              <p:cNvPr id="411" name="Google Shape;411;p21"/>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412" name="Google Shape;412;p21"/>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3" name="Google Shape;413;p21"/>
            <p:cNvGrpSpPr/>
            <p:nvPr/>
          </p:nvGrpSpPr>
          <p:grpSpPr>
            <a:xfrm>
              <a:off x="0" y="-156767"/>
              <a:ext cx="795475" cy="1494515"/>
              <a:chOff x="0" y="-47625"/>
              <a:chExt cx="241661" cy="454025"/>
            </a:xfrm>
          </p:grpSpPr>
          <p:sp>
            <p:nvSpPr>
              <p:cNvPr id="414" name="Google Shape;414;p21"/>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415" name="Google Shape;415;p21"/>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421" name="Google Shape;421;p21"/>
          <p:cNvPicPr preferRelativeResize="0"/>
          <p:nvPr/>
        </p:nvPicPr>
        <p:blipFill>
          <a:blip r:embed="rId4">
            <a:alphaModFix/>
          </a:blip>
          <a:stretch>
            <a:fillRect/>
          </a:stretch>
        </p:blipFill>
        <p:spPr>
          <a:xfrm>
            <a:off x="14630050" y="7118975"/>
            <a:ext cx="2093400" cy="1120875"/>
          </a:xfrm>
          <a:prstGeom prst="rect">
            <a:avLst/>
          </a:prstGeom>
          <a:noFill/>
          <a:ln>
            <a:noFill/>
          </a:ln>
        </p:spPr>
      </p:pic>
      <p:pic>
        <p:nvPicPr>
          <p:cNvPr id="422" name="Google Shape;422;p21"/>
          <p:cNvPicPr preferRelativeResize="0"/>
          <p:nvPr/>
        </p:nvPicPr>
        <p:blipFill>
          <a:blip r:embed="rId5">
            <a:alphaModFix/>
          </a:blip>
          <a:stretch>
            <a:fillRect/>
          </a:stretch>
        </p:blipFill>
        <p:spPr>
          <a:xfrm>
            <a:off x="2031347" y="2359888"/>
            <a:ext cx="1145500" cy="2138225"/>
          </a:xfrm>
          <a:prstGeom prst="rect">
            <a:avLst/>
          </a:prstGeom>
          <a:noFill/>
          <a:ln>
            <a:noFill/>
          </a:ln>
        </p:spPr>
      </p:pic>
      <p:sp>
        <p:nvSpPr>
          <p:cNvPr id="11" name="Title 2">
            <a:extLst>
              <a:ext uri="{FF2B5EF4-FFF2-40B4-BE49-F238E27FC236}">
                <a16:creationId xmlns:a16="http://schemas.microsoft.com/office/drawing/2014/main" id="{3C791E5F-4C8B-64E3-655C-87E3E059B2DC}"/>
              </a:ext>
            </a:extLst>
          </p:cNvPr>
          <p:cNvSpPr txBox="1">
            <a:spLocks/>
          </p:cNvSpPr>
          <p:nvPr/>
        </p:nvSpPr>
        <p:spPr>
          <a:xfrm>
            <a:off x="4256433" y="1401532"/>
            <a:ext cx="13960683" cy="1291235"/>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72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hakra Petch" panose="020B0604020202020204" charset="-34"/>
                <a:cs typeface="Chakra Petch" panose="020B0604020202020204" charset="-34"/>
              </a:rPr>
              <a:t>Timeline &amp; Feasibility </a:t>
            </a:r>
          </a:p>
        </p:txBody>
      </p:sp>
      <p:pic>
        <p:nvPicPr>
          <p:cNvPr id="2" name="Picture 1">
            <a:extLst>
              <a:ext uri="{FF2B5EF4-FFF2-40B4-BE49-F238E27FC236}">
                <a16:creationId xmlns:a16="http://schemas.microsoft.com/office/drawing/2014/main" id="{25FCF79E-2086-1BEF-6D71-7445F2DEA512}"/>
              </a:ext>
            </a:extLst>
          </p:cNvPr>
          <p:cNvPicPr>
            <a:picLocks noChangeAspect="1"/>
          </p:cNvPicPr>
          <p:nvPr/>
        </p:nvPicPr>
        <p:blipFill>
          <a:blip r:embed="rId6"/>
          <a:stretch>
            <a:fillRect/>
          </a:stretch>
        </p:blipFill>
        <p:spPr>
          <a:xfrm>
            <a:off x="4381500" y="2762250"/>
            <a:ext cx="9525000" cy="4762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0" scaled="0"/>
        </a:gradFill>
        <a:effectLst/>
      </p:bgPr>
    </p:bg>
    <p:spTree>
      <p:nvGrpSpPr>
        <p:cNvPr id="1" name="Shape 302"/>
        <p:cNvGrpSpPr/>
        <p:nvPr/>
      </p:nvGrpSpPr>
      <p:grpSpPr>
        <a:xfrm>
          <a:off x="0" y="0"/>
          <a:ext cx="0" cy="0"/>
          <a:chOff x="0" y="0"/>
          <a:chExt cx="0" cy="0"/>
        </a:xfrm>
      </p:grpSpPr>
      <p:pic>
        <p:nvPicPr>
          <p:cNvPr id="303" name="Google Shape;303;p18"/>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331" name="Google Shape;331;p18"/>
          <p:cNvSpPr txBox="1"/>
          <p:nvPr/>
        </p:nvSpPr>
        <p:spPr>
          <a:xfrm>
            <a:off x="3453461" y="988358"/>
            <a:ext cx="9821217" cy="1661993"/>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1" i="0" u="none" strike="noStrike">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hakra Petch"/>
                <a:ea typeface="Chakra Petch"/>
                <a:cs typeface="Chakra Petch"/>
                <a:sym typeface="Chakra Petch"/>
              </a:rPr>
              <a:t>References</a:t>
            </a:r>
            <a:endPar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 name="TextBox 2">
            <a:extLst>
              <a:ext uri="{FF2B5EF4-FFF2-40B4-BE49-F238E27FC236}">
                <a16:creationId xmlns:a16="http://schemas.microsoft.com/office/drawing/2014/main" id="{DDA2C57C-9D67-C5A8-34B3-F309A7C25468}"/>
              </a:ext>
            </a:extLst>
          </p:cNvPr>
          <p:cNvSpPr txBox="1"/>
          <p:nvPr/>
        </p:nvSpPr>
        <p:spPr>
          <a:xfrm>
            <a:off x="1143528" y="1981192"/>
            <a:ext cx="15470265" cy="901785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chemeClr val="bg1"/>
                </a:solidFill>
                <a:latin typeface="Times New Roman"/>
                <a:cs typeface="Times New Roman"/>
              </a:rPr>
              <a:t>Used in Presentation:</a:t>
            </a:r>
          </a:p>
          <a:p>
            <a:r>
              <a:rPr lang="en-US" sz="1800">
                <a:solidFill>
                  <a:schemeClr val="bg1"/>
                </a:solidFill>
                <a:latin typeface="Times New Roman"/>
                <a:cs typeface="Times New Roman"/>
              </a:rPr>
              <a:t>Sanh, V., Debut, L., </a:t>
            </a:r>
            <a:r>
              <a:rPr lang="en-US" sz="1800" err="1">
                <a:solidFill>
                  <a:schemeClr val="bg1"/>
                </a:solidFill>
                <a:latin typeface="Times New Roman"/>
                <a:cs typeface="Times New Roman"/>
              </a:rPr>
              <a:t>Chaumond</a:t>
            </a:r>
            <a:r>
              <a:rPr lang="en-US" sz="1800">
                <a:solidFill>
                  <a:schemeClr val="bg1"/>
                </a:solidFill>
                <a:latin typeface="Times New Roman"/>
                <a:cs typeface="Times New Roman"/>
              </a:rPr>
              <a:t>, J., &amp; Wolf, T. (2019). </a:t>
            </a:r>
            <a:r>
              <a:rPr lang="en-US" sz="1800" err="1">
                <a:solidFill>
                  <a:schemeClr val="bg1"/>
                </a:solidFill>
                <a:latin typeface="Times New Roman"/>
                <a:cs typeface="Times New Roman"/>
              </a:rPr>
              <a:t>DistilBERT</a:t>
            </a:r>
            <a:r>
              <a:rPr lang="en-US" sz="1800">
                <a:solidFill>
                  <a:schemeClr val="bg1"/>
                </a:solidFill>
                <a:latin typeface="Times New Roman"/>
                <a:cs typeface="Times New Roman"/>
              </a:rPr>
              <a:t>, a distilled version of BERT: smaller, faster, cheaper and lighter. </a:t>
            </a:r>
            <a:r>
              <a:rPr lang="en-US" sz="1800" err="1">
                <a:solidFill>
                  <a:schemeClr val="bg1"/>
                </a:solidFill>
                <a:latin typeface="Times New Roman"/>
                <a:cs typeface="Times New Roman"/>
              </a:rPr>
              <a:t>arXiv</a:t>
            </a:r>
            <a:r>
              <a:rPr lang="en-US" sz="1800">
                <a:solidFill>
                  <a:schemeClr val="bg1"/>
                </a:solidFill>
                <a:latin typeface="Times New Roman"/>
                <a:cs typeface="Times New Roman"/>
              </a:rPr>
              <a:t> preprint arXiv:1910.01108.</a:t>
            </a:r>
          </a:p>
          <a:p>
            <a:endParaRPr lang="en-US" sz="1800">
              <a:solidFill>
                <a:schemeClr val="bg1"/>
              </a:solidFill>
              <a:latin typeface="Times New Roman" panose="02020603050405020304" pitchFamily="18" charset="0"/>
              <a:cs typeface="Times New Roman" panose="02020603050405020304" pitchFamily="18" charset="0"/>
            </a:endParaRPr>
          </a:p>
          <a:p>
            <a:r>
              <a:rPr lang="en-US" sz="1800">
                <a:solidFill>
                  <a:schemeClr val="bg1"/>
                </a:solidFill>
                <a:latin typeface="Times New Roman"/>
                <a:cs typeface="Times New Roman"/>
              </a:rPr>
              <a:t>Devlin, J., Chang, M. W., Lee, K., &amp; Toutanova, K. (2019, June). Bert: Pre-training of deep bidirectional transformers for language understanding. In Proceedings of the 2019 conference of the North American chapter of the association for computational linguistics: human language technologies, volume 1 (long and short papers) (pp. 4171-4186).</a:t>
            </a:r>
          </a:p>
          <a:p>
            <a:endParaRPr lang="en-US" sz="1800">
              <a:solidFill>
                <a:schemeClr val="bg1"/>
              </a:solidFill>
              <a:latin typeface="Times New Roman" panose="02020603050405020304" pitchFamily="18" charset="0"/>
              <a:cs typeface="Times New Roman" panose="02020603050405020304" pitchFamily="18" charset="0"/>
            </a:endParaRPr>
          </a:p>
          <a:p>
            <a:r>
              <a:rPr lang="en-US" sz="1800">
                <a:solidFill>
                  <a:schemeClr val="bg1"/>
                </a:solidFill>
                <a:latin typeface="Times New Roman"/>
                <a:cs typeface="Times New Roman"/>
              </a:rPr>
              <a:t>Owen, A., &amp; White, E. (2024). Evaluating the Effectiveness of AI-Based Phishing Detection in IoT Communication Protocols.</a:t>
            </a:r>
          </a:p>
          <a:p>
            <a:endParaRPr lang="en-US" sz="1800">
              <a:solidFill>
                <a:schemeClr val="bg1"/>
              </a:solidFill>
              <a:latin typeface="Times New Roman" panose="02020603050405020304" pitchFamily="18" charset="0"/>
              <a:cs typeface="Times New Roman" panose="02020603050405020304" pitchFamily="18" charset="0"/>
            </a:endParaRPr>
          </a:p>
          <a:p>
            <a:r>
              <a:rPr lang="en-US" sz="1800">
                <a:solidFill>
                  <a:schemeClr val="bg1"/>
                </a:solidFill>
                <a:latin typeface="Times New Roman"/>
                <a:cs typeface="Times New Roman"/>
              </a:rPr>
              <a:t>Morde, V. (2019, June 23). </a:t>
            </a:r>
            <a:r>
              <a:rPr lang="en-US" sz="1800" i="1" err="1">
                <a:solidFill>
                  <a:schemeClr val="bg1"/>
                </a:solidFill>
                <a:latin typeface="Times New Roman"/>
                <a:cs typeface="Times New Roman"/>
              </a:rPr>
              <a:t>XGBoost</a:t>
            </a:r>
            <a:r>
              <a:rPr lang="en-US" sz="1800" i="1">
                <a:solidFill>
                  <a:schemeClr val="bg1"/>
                </a:solidFill>
                <a:latin typeface="Times New Roman"/>
                <a:cs typeface="Times New Roman"/>
              </a:rPr>
              <a:t> algorithm: Long may she reign!</a:t>
            </a:r>
            <a:r>
              <a:rPr lang="en-US" sz="1800">
                <a:solidFill>
                  <a:schemeClr val="bg1"/>
                </a:solidFill>
                <a:latin typeface="Times New Roman"/>
                <a:cs typeface="Times New Roman"/>
              </a:rPr>
              <a:t> Medium. </a:t>
            </a:r>
            <a:r>
              <a:rPr lang="en-US" sz="1800">
                <a:latin typeface="Times New Roman"/>
                <a:cs typeface="Times New Roman"/>
                <a:hlinkClick r:id="rId4"/>
              </a:rPr>
              <a:t>https://medium.com/data-science/https-medium-com-vishalmorde-xgboost-algorithm-long-she-may-rein-edd9f99be63d</a:t>
            </a:r>
            <a:endParaRPr lang="en-US" sz="1800">
              <a:solidFill>
                <a:schemeClr val="bg1"/>
              </a:solidFill>
              <a:latin typeface="Times New Roman"/>
              <a:cs typeface="Times New Roman"/>
              <a:hlinkClick r:id="rId5"/>
            </a:endParaRPr>
          </a:p>
          <a:p>
            <a:endParaRPr lang="en-US" sz="1800">
              <a:solidFill>
                <a:schemeClr val="bg1"/>
              </a:solidFill>
              <a:latin typeface="Times New Roman" panose="02020603050405020304" pitchFamily="18" charset="0"/>
              <a:cs typeface="Times New Roman" panose="02020603050405020304" pitchFamily="18" charset="0"/>
            </a:endParaRPr>
          </a:p>
          <a:p>
            <a:r>
              <a:rPr lang="en-US" sz="1800" err="1">
                <a:solidFill>
                  <a:schemeClr val="bg1"/>
                </a:solidFill>
                <a:latin typeface="Times New Roman"/>
                <a:cs typeface="Times New Roman"/>
              </a:rPr>
              <a:t>SitePoint</a:t>
            </a:r>
            <a:r>
              <a:rPr lang="en-US" sz="1800">
                <a:solidFill>
                  <a:schemeClr val="bg1"/>
                </a:solidFill>
                <a:latin typeface="Times New Roman"/>
                <a:cs typeface="Times New Roman"/>
              </a:rPr>
              <a:t>. (2025). Random Forest algorithm in machine learning. </a:t>
            </a:r>
            <a:r>
              <a:rPr lang="en-US" sz="1800">
                <a:solidFill>
                  <a:schemeClr val="bg1"/>
                </a:solidFill>
                <a:latin typeface="Times New Roman"/>
                <a:cs typeface="Times New Roman"/>
                <a:hlinkClick r:id="rId6">
                  <a:extLst>
                    <a:ext uri="{A12FA001-AC4F-418D-AE19-62706E023703}">
                      <ahyp:hlinkClr xmlns:ahyp="http://schemas.microsoft.com/office/drawing/2018/hyperlinkcolor" val="tx"/>
                    </a:ext>
                  </a:extLst>
                </a:hlinkClick>
              </a:rPr>
              <a:t>https://www.sitepoint.com/random-forest-algorithm-in-machine-learning/</a:t>
            </a:r>
            <a:endParaRPr lang="en-US" sz="1800">
              <a:solidFill>
                <a:schemeClr val="bg1"/>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endParaRPr>
          </a:p>
          <a:p>
            <a:endParaRPr lang="en-US" sz="1000">
              <a:latin typeface="Times New Roman"/>
              <a:cs typeface="Times New Roman"/>
            </a:endParaRPr>
          </a:p>
          <a:p>
            <a:r>
              <a:rPr lang="en-US" sz="1800">
                <a:solidFill>
                  <a:schemeClr val="bg1"/>
                </a:solidFill>
                <a:latin typeface="Times New Roman"/>
                <a:cs typeface="Times New Roman"/>
              </a:rPr>
              <a:t>Gu, J., &amp; Xu, H. (2022, January). An ensemble method for phishing websites detection based on </a:t>
            </a:r>
            <a:r>
              <a:rPr lang="en-US" sz="1800" err="1">
                <a:solidFill>
                  <a:schemeClr val="bg1"/>
                </a:solidFill>
                <a:latin typeface="Times New Roman"/>
                <a:cs typeface="Times New Roman"/>
              </a:rPr>
              <a:t>xgboost</a:t>
            </a:r>
            <a:r>
              <a:rPr lang="en-US" sz="1800">
                <a:solidFill>
                  <a:schemeClr val="bg1"/>
                </a:solidFill>
                <a:latin typeface="Times New Roman"/>
                <a:cs typeface="Times New Roman"/>
              </a:rPr>
              <a:t>. In 2022 14th international conference on computer research and development (ICCRD) (pp. 214-219). IEEE.</a:t>
            </a:r>
          </a:p>
          <a:p>
            <a:endParaRPr lang="en-US" sz="1800">
              <a:solidFill>
                <a:schemeClr val="bg1"/>
              </a:solidFill>
              <a:latin typeface="Times New Roman"/>
              <a:cs typeface="Times New Roman"/>
            </a:endParaRPr>
          </a:p>
          <a:p>
            <a:r>
              <a:rPr lang="en-US" sz="1800">
                <a:solidFill>
                  <a:schemeClr val="bg1"/>
                </a:solidFill>
                <a:latin typeface="Times New Roman"/>
                <a:cs typeface="Times New Roman"/>
              </a:rPr>
              <a:t>REDDY, K. T. (2024) Enhancing Phishing Detection Through Multilayer Perceptron in Cybersecurity.</a:t>
            </a:r>
          </a:p>
          <a:p>
            <a:endParaRPr lang="en-US" sz="1800">
              <a:solidFill>
                <a:schemeClr val="bg1"/>
              </a:solidFill>
              <a:latin typeface="Times New Roman"/>
              <a:cs typeface="Times New Roman"/>
            </a:endParaRPr>
          </a:p>
          <a:p>
            <a:r>
              <a:rPr lang="en-US" sz="1800" err="1">
                <a:solidFill>
                  <a:schemeClr val="bg1"/>
                </a:solidFill>
                <a:latin typeface="Times New Roman"/>
                <a:cs typeface="Times New Roman"/>
              </a:rPr>
              <a:t>Shahrivari</a:t>
            </a:r>
            <a:r>
              <a:rPr lang="en-US" sz="1800">
                <a:solidFill>
                  <a:schemeClr val="bg1"/>
                </a:solidFill>
                <a:latin typeface="Times New Roman"/>
                <a:cs typeface="Times New Roman"/>
              </a:rPr>
              <a:t>, V., Darabi, M. M., &amp; Izadi, M. (2020). Phishing detection using machine learning techniques. </a:t>
            </a:r>
            <a:r>
              <a:rPr lang="en-US" sz="1800" err="1">
                <a:solidFill>
                  <a:schemeClr val="bg1"/>
                </a:solidFill>
                <a:latin typeface="Times New Roman"/>
                <a:cs typeface="Times New Roman"/>
              </a:rPr>
              <a:t>arXiv</a:t>
            </a:r>
            <a:r>
              <a:rPr lang="en-US" sz="1800">
                <a:solidFill>
                  <a:schemeClr val="bg1"/>
                </a:solidFill>
                <a:latin typeface="Times New Roman"/>
                <a:cs typeface="Times New Roman"/>
              </a:rPr>
              <a:t> preprint arXiv:2009.11116.</a:t>
            </a:r>
          </a:p>
          <a:p>
            <a:endParaRPr lang="en-US" sz="1000">
              <a:latin typeface="Times New Roman" panose="02020603050405020304" pitchFamily="18" charset="0"/>
              <a:cs typeface="Times New Roman" panose="02020603050405020304" pitchFamily="18" charset="0"/>
            </a:endParaRPr>
          </a:p>
          <a:p>
            <a:endParaRPr lang="en-US" sz="1800">
              <a:solidFill>
                <a:schemeClr val="bg1"/>
              </a:solidFill>
              <a:latin typeface="Times New Roman" panose="02020603050405020304" pitchFamily="18" charset="0"/>
              <a:cs typeface="Times New Roman" panose="02020603050405020304" pitchFamily="18" charset="0"/>
            </a:endParaRPr>
          </a:p>
          <a:p>
            <a:r>
              <a:rPr lang="en-US" sz="2800" b="1">
                <a:solidFill>
                  <a:schemeClr val="bg1"/>
                </a:solidFill>
                <a:latin typeface="Times New Roman"/>
                <a:cs typeface="Times New Roman"/>
              </a:rPr>
              <a:t>Potential Data Sets:</a:t>
            </a:r>
          </a:p>
          <a:p>
            <a:r>
              <a:rPr lang="en-US" sz="1800">
                <a:solidFill>
                  <a:schemeClr val="bg1"/>
                </a:solidFill>
                <a:latin typeface="Times New Roman"/>
                <a:cs typeface="Times New Roman"/>
                <a:hlinkClick r:id="rId7">
                  <a:extLst>
                    <a:ext uri="{A12FA001-AC4F-418D-AE19-62706E023703}">
                      <ahyp:hlinkClr xmlns:ahyp="http://schemas.microsoft.com/office/drawing/2018/hyperlinkcolor" val="tx"/>
                    </a:ext>
                  </a:extLst>
                </a:hlinkClick>
              </a:rPr>
              <a:t>GitHub - rokibulroni/Phishing-Email-Dataset: A comprehensive dataset of phishing and legitimate emails curated for cybersecurity research and applications. This dataset is designed to help researchers, data scientists, and cybersecurity professionals develop, train, and evaluate models for phishing detection, email filtering, and threat analysis.</a:t>
            </a:r>
          </a:p>
          <a:p>
            <a:endParaRPr lang="en-US" sz="1800">
              <a:solidFill>
                <a:schemeClr val="bg1"/>
              </a:solidFill>
              <a:latin typeface="Times New Roman" panose="02020603050405020304" pitchFamily="18" charset="0"/>
              <a:cs typeface="Times New Roman" panose="02020603050405020304" pitchFamily="18" charset="0"/>
            </a:endParaRPr>
          </a:p>
          <a:p>
            <a:r>
              <a:rPr lang="en-US" sz="1800">
                <a:solidFill>
                  <a:schemeClr val="bg1"/>
                </a:solidFill>
                <a:latin typeface="Times New Roman"/>
                <a:cs typeface="Times New Roman"/>
              </a:rPr>
              <a:t>Tamal, M. (2023). </a:t>
            </a:r>
            <a:r>
              <a:rPr lang="en-US" sz="1800" i="1">
                <a:solidFill>
                  <a:schemeClr val="bg1"/>
                </a:solidFill>
                <a:latin typeface="Times New Roman"/>
                <a:cs typeface="Times New Roman"/>
              </a:rPr>
              <a:t>Phishing Detection Dataset</a:t>
            </a:r>
            <a:r>
              <a:rPr lang="en-US" sz="1800">
                <a:solidFill>
                  <a:schemeClr val="bg1"/>
                </a:solidFill>
                <a:latin typeface="Times New Roman"/>
                <a:cs typeface="Times New Roman"/>
              </a:rPr>
              <a:t> [Data set]. Mendeley Data. </a:t>
            </a:r>
            <a:r>
              <a:rPr lang="en-US" sz="1800">
                <a:latin typeface="Times New Roman"/>
                <a:cs typeface="Times New Roman"/>
                <a:hlinkClick r:id="rId5"/>
              </a:rPr>
              <a:t>https://data.mendeley.com/datasets/6tm2d6sz7p/1</a:t>
            </a:r>
            <a:endParaRPr lang="en-US" sz="1800">
              <a:latin typeface="Times New Roman"/>
              <a:cs typeface="Times New Roman"/>
            </a:endParaRPr>
          </a:p>
          <a:p>
            <a:endParaRPr lang="en-US" sz="1800">
              <a:solidFill>
                <a:schemeClr val="bg1"/>
              </a:solidFill>
              <a:hlinkClick r:id="rId5"/>
            </a:endParaRPr>
          </a:p>
          <a:p>
            <a:endParaRPr lang="en-US" sz="1800">
              <a:solidFill>
                <a:schemeClr val="bg1"/>
              </a:solidFill>
              <a:hlinkClick r:id="rId5"/>
            </a:endParaRPr>
          </a:p>
          <a:p>
            <a:endParaRPr lang="en-US" sz="1800">
              <a:solidFill>
                <a:schemeClr val="bg1"/>
              </a:solidFill>
            </a:endParaRPr>
          </a:p>
          <a:p>
            <a:endParaRPr lang="en-US" sz="180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0" scaled="0"/>
        </a:gradFill>
        <a:effectLst/>
      </p:bgPr>
    </p:bg>
    <p:spTree>
      <p:nvGrpSpPr>
        <p:cNvPr id="1" name="Shape 182"/>
        <p:cNvGrpSpPr/>
        <p:nvPr/>
      </p:nvGrpSpPr>
      <p:grpSpPr>
        <a:xfrm>
          <a:off x="0" y="0"/>
          <a:ext cx="0" cy="0"/>
          <a:chOff x="0" y="0"/>
          <a:chExt cx="0" cy="0"/>
        </a:xfrm>
      </p:grpSpPr>
      <p:pic>
        <p:nvPicPr>
          <p:cNvPr id="183" name="Google Shape;183;p15"/>
          <p:cNvPicPr preferRelativeResize="0"/>
          <p:nvPr/>
        </p:nvPicPr>
        <p:blipFill>
          <a:blip r:embed="rId5">
            <a:alphaModFix/>
          </a:blip>
          <a:stretch>
            <a:fillRect/>
          </a:stretch>
        </p:blipFill>
        <p:spPr>
          <a:xfrm>
            <a:off x="0" y="0"/>
            <a:ext cx="18288000" cy="10287000"/>
          </a:xfrm>
          <a:prstGeom prst="rect">
            <a:avLst/>
          </a:prstGeom>
          <a:noFill/>
          <a:ln>
            <a:noFill/>
          </a:ln>
        </p:spPr>
      </p:pic>
      <p:sp>
        <p:nvSpPr>
          <p:cNvPr id="185" name="Google Shape;185;p15"/>
          <p:cNvSpPr/>
          <p:nvPr/>
        </p:nvSpPr>
        <p:spPr>
          <a:xfrm>
            <a:off x="644772" y="597257"/>
            <a:ext cx="16558897" cy="9287363"/>
          </a:xfrm>
          <a:custGeom>
            <a:avLst/>
            <a:gdLst/>
            <a:ahLst/>
            <a:cxnLst/>
            <a:rect l="l" t="t" r="r" b="b"/>
            <a:pathLst>
              <a:path w="4361191" h="2269697" extrusionOk="0">
                <a:moveTo>
                  <a:pt x="23844" y="0"/>
                </a:moveTo>
                <a:lnTo>
                  <a:pt x="4337347" y="0"/>
                </a:lnTo>
                <a:cubicBezTo>
                  <a:pt x="4343671" y="0"/>
                  <a:pt x="4349736" y="2512"/>
                  <a:pt x="4354207" y="6984"/>
                </a:cubicBezTo>
                <a:cubicBezTo>
                  <a:pt x="4358679" y="11456"/>
                  <a:pt x="4361191" y="17521"/>
                  <a:pt x="4361191" y="23844"/>
                </a:cubicBezTo>
                <a:lnTo>
                  <a:pt x="4361191" y="2245852"/>
                </a:lnTo>
                <a:cubicBezTo>
                  <a:pt x="4361191" y="2259021"/>
                  <a:pt x="4350515" y="2269697"/>
                  <a:pt x="4337347" y="2269697"/>
                </a:cubicBezTo>
                <a:lnTo>
                  <a:pt x="23844" y="2269697"/>
                </a:lnTo>
                <a:cubicBezTo>
                  <a:pt x="10676" y="2269697"/>
                  <a:pt x="0" y="2259021"/>
                  <a:pt x="0" y="2245852"/>
                </a:cubicBezTo>
                <a:lnTo>
                  <a:pt x="0" y="23844"/>
                </a:lnTo>
                <a:cubicBezTo>
                  <a:pt x="0" y="17521"/>
                  <a:pt x="2512" y="11456"/>
                  <a:pt x="6984" y="6984"/>
                </a:cubicBezTo>
                <a:cubicBezTo>
                  <a:pt x="11456" y="2512"/>
                  <a:pt x="17521" y="0"/>
                  <a:pt x="23844" y="0"/>
                </a:cubicBezTo>
                <a:close/>
              </a:path>
            </a:pathLst>
          </a:custGeom>
          <a:gradFill>
            <a:gsLst>
              <a:gs pos="0">
                <a:srgbClr val="5DE0E6"/>
              </a:gs>
              <a:gs pos="100000">
                <a:srgbClr val="004AAD"/>
              </a:gs>
            </a:gsLst>
            <a:path path="circle">
              <a:fillToRect r="100000" b="100000"/>
            </a:path>
            <a:tileRect l="-100000" t="-100000"/>
          </a:gradFill>
          <a:ln w="38100" cap="rnd" cmpd="sng">
            <a:solidFill>
              <a:srgbClr val="FFFE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5"/>
          <p:cNvSpPr txBox="1"/>
          <p:nvPr/>
        </p:nvSpPr>
        <p:spPr>
          <a:xfrm>
            <a:off x="644771" y="597257"/>
            <a:ext cx="16558897" cy="948224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lang="en-US" sz="1800" b="0" i="0" u="none" strike="noStrike" cap="none">
              <a:solidFill>
                <a:schemeClr val="dk1"/>
              </a:solidFill>
              <a:latin typeface="Calibri"/>
              <a:ea typeface="Calibri"/>
              <a:cs typeface="Calibri"/>
              <a:sym typeface="Calibri"/>
            </a:endParaRPr>
          </a:p>
        </p:txBody>
      </p:sp>
      <p:grpSp>
        <p:nvGrpSpPr>
          <p:cNvPr id="205" name="Google Shape;205;p15"/>
          <p:cNvGrpSpPr/>
          <p:nvPr/>
        </p:nvGrpSpPr>
        <p:grpSpPr>
          <a:xfrm rot="-5400000">
            <a:off x="1367825" y="8202682"/>
            <a:ext cx="780553" cy="1821165"/>
            <a:chOff x="0" y="-111248"/>
            <a:chExt cx="1040738" cy="2428219"/>
          </a:xfrm>
        </p:grpSpPr>
        <p:grpSp>
          <p:nvGrpSpPr>
            <p:cNvPr id="206" name="Google Shape;206;p15"/>
            <p:cNvGrpSpPr/>
            <p:nvPr/>
          </p:nvGrpSpPr>
          <p:grpSpPr>
            <a:xfrm>
              <a:off x="0" y="572578"/>
              <a:ext cx="564500" cy="1060566"/>
              <a:chOff x="0" y="-47625"/>
              <a:chExt cx="241661" cy="454025"/>
            </a:xfrm>
          </p:grpSpPr>
          <p:sp>
            <p:nvSpPr>
              <p:cNvPr id="207" name="Google Shape;207;p15"/>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208" name="Google Shape;208;p15"/>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9" name="Google Shape;209;p15"/>
            <p:cNvGrpSpPr/>
            <p:nvPr/>
          </p:nvGrpSpPr>
          <p:grpSpPr>
            <a:xfrm>
              <a:off x="476238" y="-111248"/>
              <a:ext cx="564500" cy="1060566"/>
              <a:chOff x="0" y="-47625"/>
              <a:chExt cx="241661" cy="454025"/>
            </a:xfrm>
          </p:grpSpPr>
          <p:sp>
            <p:nvSpPr>
              <p:cNvPr id="210" name="Google Shape;210;p15"/>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211" name="Google Shape;211;p15"/>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2" name="Google Shape;212;p15"/>
            <p:cNvGrpSpPr/>
            <p:nvPr/>
          </p:nvGrpSpPr>
          <p:grpSpPr>
            <a:xfrm>
              <a:off x="476238" y="1256405"/>
              <a:ext cx="564500" cy="1060566"/>
              <a:chOff x="0" y="-47625"/>
              <a:chExt cx="241661" cy="454025"/>
            </a:xfrm>
          </p:grpSpPr>
          <p:sp>
            <p:nvSpPr>
              <p:cNvPr id="213" name="Google Shape;213;p15"/>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214" name="Google Shape;214;p15"/>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15" name="Google Shape;215;p15"/>
          <p:cNvGrpSpPr/>
          <p:nvPr/>
        </p:nvGrpSpPr>
        <p:grpSpPr>
          <a:xfrm rot="5400000">
            <a:off x="15700371" y="860678"/>
            <a:ext cx="780553" cy="1821165"/>
            <a:chOff x="0" y="-111248"/>
            <a:chExt cx="1040738" cy="2428219"/>
          </a:xfrm>
        </p:grpSpPr>
        <p:grpSp>
          <p:nvGrpSpPr>
            <p:cNvPr id="216" name="Google Shape;216;p15"/>
            <p:cNvGrpSpPr/>
            <p:nvPr/>
          </p:nvGrpSpPr>
          <p:grpSpPr>
            <a:xfrm>
              <a:off x="0" y="572578"/>
              <a:ext cx="564500" cy="1060566"/>
              <a:chOff x="0" y="-47625"/>
              <a:chExt cx="241661" cy="454025"/>
            </a:xfrm>
          </p:grpSpPr>
          <p:sp>
            <p:nvSpPr>
              <p:cNvPr id="217" name="Google Shape;217;p15"/>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218" name="Google Shape;218;p15"/>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15"/>
            <p:cNvGrpSpPr/>
            <p:nvPr/>
          </p:nvGrpSpPr>
          <p:grpSpPr>
            <a:xfrm>
              <a:off x="476238" y="-111248"/>
              <a:ext cx="564500" cy="1060566"/>
              <a:chOff x="0" y="-47625"/>
              <a:chExt cx="241661" cy="454025"/>
            </a:xfrm>
          </p:grpSpPr>
          <p:sp>
            <p:nvSpPr>
              <p:cNvPr id="220" name="Google Shape;220;p15"/>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221" name="Google Shape;221;p15"/>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2" name="Google Shape;222;p15"/>
            <p:cNvGrpSpPr/>
            <p:nvPr/>
          </p:nvGrpSpPr>
          <p:grpSpPr>
            <a:xfrm>
              <a:off x="476238" y="1256405"/>
              <a:ext cx="564500" cy="1060566"/>
              <a:chOff x="0" y="-47625"/>
              <a:chExt cx="241661" cy="454025"/>
            </a:xfrm>
          </p:grpSpPr>
          <p:sp>
            <p:nvSpPr>
              <p:cNvPr id="223" name="Google Shape;223;p15"/>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224" name="Google Shape;224;p15"/>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6" name="New_Project_(1).mp4_1749830508514">
            <a:hlinkClick r:id="" action="ppaction://media"/>
            <a:extLst>
              <a:ext uri="{FF2B5EF4-FFF2-40B4-BE49-F238E27FC236}">
                <a16:creationId xmlns:a16="http://schemas.microsoft.com/office/drawing/2014/main" id="{ADCE4269-C700-E15C-C1E1-1A5AA29AB75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898999" y="2400469"/>
            <a:ext cx="11875017" cy="6679697"/>
          </a:xfrm>
          <a:prstGeom prst="rect">
            <a:avLst/>
          </a:prstGeom>
          <a:ln>
            <a:noFill/>
          </a:ln>
          <a:effectLst>
            <a:outerShdw blurRad="292100" dist="139700" dir="2700000" algn="tl" rotWithShape="0">
              <a:schemeClr val="accent1">
                <a:alpha val="65000"/>
              </a:schemeClr>
            </a:outerShdw>
          </a:effectLst>
        </p:spPr>
      </p:pic>
      <p:sp>
        <p:nvSpPr>
          <p:cNvPr id="2" name="TextBox 1">
            <a:extLst>
              <a:ext uri="{FF2B5EF4-FFF2-40B4-BE49-F238E27FC236}">
                <a16:creationId xmlns:a16="http://schemas.microsoft.com/office/drawing/2014/main" id="{3E7B3D56-788C-5055-9678-537B5D391610}"/>
              </a:ext>
            </a:extLst>
          </p:cNvPr>
          <p:cNvSpPr txBox="1"/>
          <p:nvPr/>
        </p:nvSpPr>
        <p:spPr>
          <a:xfrm>
            <a:off x="1533865" y="1007745"/>
            <a:ext cx="14605283" cy="677108"/>
          </a:xfrm>
          <a:prstGeom prst="rect">
            <a:avLst/>
          </a:prstGeom>
          <a:noFill/>
        </p:spPr>
        <p:txBody>
          <a:bodyPr wrap="square" rtlCol="0">
            <a:spAutoFit/>
          </a:bodyPr>
          <a:lstStyle/>
          <a:p>
            <a:r>
              <a:rPr lang="en-US" sz="38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hakra Petch" panose="020B0604020202020204" charset="-34"/>
                <a:cs typeface="Chakra Petch" panose="020B0604020202020204" charset="-34"/>
              </a:rPr>
              <a:t>Phishing in the Headlines: Why Smarter Detection Matters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0" scaled="0"/>
        </a:gradFill>
        <a:effectLst/>
      </p:bgPr>
    </p:bg>
    <p:spTree>
      <p:nvGrpSpPr>
        <p:cNvPr id="1" name="Shape 182">
          <a:extLst>
            <a:ext uri="{FF2B5EF4-FFF2-40B4-BE49-F238E27FC236}">
              <a16:creationId xmlns:a16="http://schemas.microsoft.com/office/drawing/2014/main" id="{D59FA209-1DAA-302E-B617-6E47B0ED662A}"/>
            </a:ext>
          </a:extLst>
        </p:cNvPr>
        <p:cNvGrpSpPr/>
        <p:nvPr/>
      </p:nvGrpSpPr>
      <p:grpSpPr>
        <a:xfrm>
          <a:off x="0" y="0"/>
          <a:ext cx="0" cy="0"/>
          <a:chOff x="0" y="0"/>
          <a:chExt cx="0" cy="0"/>
        </a:xfrm>
      </p:grpSpPr>
      <p:pic>
        <p:nvPicPr>
          <p:cNvPr id="183" name="Google Shape;183;p15">
            <a:extLst>
              <a:ext uri="{FF2B5EF4-FFF2-40B4-BE49-F238E27FC236}">
                <a16:creationId xmlns:a16="http://schemas.microsoft.com/office/drawing/2014/main" id="{00A4664E-CEEC-58BB-669E-E32EB18CA478}"/>
              </a:ext>
            </a:extLst>
          </p:cNvPr>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185" name="Google Shape;185;p15">
            <a:extLst>
              <a:ext uri="{FF2B5EF4-FFF2-40B4-BE49-F238E27FC236}">
                <a16:creationId xmlns:a16="http://schemas.microsoft.com/office/drawing/2014/main" id="{C29366A0-6943-867B-4330-53231241F75A}"/>
              </a:ext>
            </a:extLst>
          </p:cNvPr>
          <p:cNvSpPr/>
          <p:nvPr/>
        </p:nvSpPr>
        <p:spPr>
          <a:xfrm>
            <a:off x="620607" y="569522"/>
            <a:ext cx="16558897" cy="9287363"/>
          </a:xfrm>
          <a:custGeom>
            <a:avLst/>
            <a:gdLst/>
            <a:ahLst/>
            <a:cxnLst/>
            <a:rect l="l" t="t" r="r" b="b"/>
            <a:pathLst>
              <a:path w="4361191" h="2269697" extrusionOk="0">
                <a:moveTo>
                  <a:pt x="23844" y="0"/>
                </a:moveTo>
                <a:lnTo>
                  <a:pt x="4337347" y="0"/>
                </a:lnTo>
                <a:cubicBezTo>
                  <a:pt x="4343671" y="0"/>
                  <a:pt x="4349736" y="2512"/>
                  <a:pt x="4354207" y="6984"/>
                </a:cubicBezTo>
                <a:cubicBezTo>
                  <a:pt x="4358679" y="11456"/>
                  <a:pt x="4361191" y="17521"/>
                  <a:pt x="4361191" y="23844"/>
                </a:cubicBezTo>
                <a:lnTo>
                  <a:pt x="4361191" y="2245852"/>
                </a:lnTo>
                <a:cubicBezTo>
                  <a:pt x="4361191" y="2259021"/>
                  <a:pt x="4350515" y="2269697"/>
                  <a:pt x="4337347" y="2269697"/>
                </a:cubicBezTo>
                <a:lnTo>
                  <a:pt x="23844" y="2269697"/>
                </a:lnTo>
                <a:cubicBezTo>
                  <a:pt x="10676" y="2269697"/>
                  <a:pt x="0" y="2259021"/>
                  <a:pt x="0" y="2245852"/>
                </a:cubicBezTo>
                <a:lnTo>
                  <a:pt x="0" y="23844"/>
                </a:lnTo>
                <a:cubicBezTo>
                  <a:pt x="0" y="17521"/>
                  <a:pt x="2512" y="11456"/>
                  <a:pt x="6984" y="6984"/>
                </a:cubicBezTo>
                <a:cubicBezTo>
                  <a:pt x="11456" y="2512"/>
                  <a:pt x="17521" y="0"/>
                  <a:pt x="23844" y="0"/>
                </a:cubicBezTo>
                <a:close/>
              </a:path>
            </a:pathLst>
          </a:custGeom>
          <a:gradFill>
            <a:gsLst>
              <a:gs pos="0">
                <a:srgbClr val="5DE0E6"/>
              </a:gs>
              <a:gs pos="100000">
                <a:srgbClr val="004AAD"/>
              </a:gs>
            </a:gsLst>
            <a:path path="circle">
              <a:fillToRect r="100000" b="100000"/>
            </a:path>
            <a:tileRect l="-100000" t="-100000"/>
          </a:gradFill>
          <a:ln w="38100" cap="rnd" cmpd="sng">
            <a:solidFill>
              <a:srgbClr val="FFFE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5" name="Google Shape;205;p15">
            <a:extLst>
              <a:ext uri="{FF2B5EF4-FFF2-40B4-BE49-F238E27FC236}">
                <a16:creationId xmlns:a16="http://schemas.microsoft.com/office/drawing/2014/main" id="{07C97FE7-202D-F46E-A882-E56D3FB328F3}"/>
              </a:ext>
            </a:extLst>
          </p:cNvPr>
          <p:cNvGrpSpPr/>
          <p:nvPr/>
        </p:nvGrpSpPr>
        <p:grpSpPr>
          <a:xfrm rot="-5400000">
            <a:off x="1367825" y="8202682"/>
            <a:ext cx="780553" cy="1821165"/>
            <a:chOff x="0" y="-111248"/>
            <a:chExt cx="1040738" cy="2428219"/>
          </a:xfrm>
        </p:grpSpPr>
        <p:grpSp>
          <p:nvGrpSpPr>
            <p:cNvPr id="206" name="Google Shape;206;p15">
              <a:extLst>
                <a:ext uri="{FF2B5EF4-FFF2-40B4-BE49-F238E27FC236}">
                  <a16:creationId xmlns:a16="http://schemas.microsoft.com/office/drawing/2014/main" id="{69676FD1-49BA-5C50-12DD-37067FA77472}"/>
                </a:ext>
              </a:extLst>
            </p:cNvPr>
            <p:cNvGrpSpPr/>
            <p:nvPr/>
          </p:nvGrpSpPr>
          <p:grpSpPr>
            <a:xfrm>
              <a:off x="0" y="572578"/>
              <a:ext cx="564500" cy="1060566"/>
              <a:chOff x="0" y="-47625"/>
              <a:chExt cx="241661" cy="454025"/>
            </a:xfrm>
          </p:grpSpPr>
          <p:sp>
            <p:nvSpPr>
              <p:cNvPr id="207" name="Google Shape;207;p15">
                <a:extLst>
                  <a:ext uri="{FF2B5EF4-FFF2-40B4-BE49-F238E27FC236}">
                    <a16:creationId xmlns:a16="http://schemas.microsoft.com/office/drawing/2014/main" id="{6397EB5F-6F5B-291F-3C38-EEDBD61E3026}"/>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208" name="Google Shape;208;p15">
                <a:extLst>
                  <a:ext uri="{FF2B5EF4-FFF2-40B4-BE49-F238E27FC236}">
                    <a16:creationId xmlns:a16="http://schemas.microsoft.com/office/drawing/2014/main" id="{687EFCC9-3244-A46C-FD66-69D09343D05C}"/>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9" name="Google Shape;209;p15">
              <a:extLst>
                <a:ext uri="{FF2B5EF4-FFF2-40B4-BE49-F238E27FC236}">
                  <a16:creationId xmlns:a16="http://schemas.microsoft.com/office/drawing/2014/main" id="{745CB0F9-AD24-CD8C-B5C9-26DEE3C073F8}"/>
                </a:ext>
              </a:extLst>
            </p:cNvPr>
            <p:cNvGrpSpPr/>
            <p:nvPr/>
          </p:nvGrpSpPr>
          <p:grpSpPr>
            <a:xfrm>
              <a:off x="476238" y="-111248"/>
              <a:ext cx="564500" cy="1060566"/>
              <a:chOff x="0" y="-47625"/>
              <a:chExt cx="241661" cy="454025"/>
            </a:xfrm>
          </p:grpSpPr>
          <p:sp>
            <p:nvSpPr>
              <p:cNvPr id="210" name="Google Shape;210;p15">
                <a:extLst>
                  <a:ext uri="{FF2B5EF4-FFF2-40B4-BE49-F238E27FC236}">
                    <a16:creationId xmlns:a16="http://schemas.microsoft.com/office/drawing/2014/main" id="{8D860709-0778-8AAB-8E88-C3BEB1C8DE10}"/>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211" name="Google Shape;211;p15">
                <a:extLst>
                  <a:ext uri="{FF2B5EF4-FFF2-40B4-BE49-F238E27FC236}">
                    <a16:creationId xmlns:a16="http://schemas.microsoft.com/office/drawing/2014/main" id="{328F96D9-3C6D-C979-B586-AE97B7D9BC0F}"/>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2" name="Google Shape;212;p15">
              <a:extLst>
                <a:ext uri="{FF2B5EF4-FFF2-40B4-BE49-F238E27FC236}">
                  <a16:creationId xmlns:a16="http://schemas.microsoft.com/office/drawing/2014/main" id="{C3025F92-70C4-AC2C-702D-1213CA3DD5FD}"/>
                </a:ext>
              </a:extLst>
            </p:cNvPr>
            <p:cNvGrpSpPr/>
            <p:nvPr/>
          </p:nvGrpSpPr>
          <p:grpSpPr>
            <a:xfrm>
              <a:off x="476238" y="1256405"/>
              <a:ext cx="564500" cy="1060566"/>
              <a:chOff x="0" y="-47625"/>
              <a:chExt cx="241661" cy="454025"/>
            </a:xfrm>
          </p:grpSpPr>
          <p:sp>
            <p:nvSpPr>
              <p:cNvPr id="213" name="Google Shape;213;p15">
                <a:extLst>
                  <a:ext uri="{FF2B5EF4-FFF2-40B4-BE49-F238E27FC236}">
                    <a16:creationId xmlns:a16="http://schemas.microsoft.com/office/drawing/2014/main" id="{8624CF1E-D050-5C83-87B1-3005AB09E9F0}"/>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214" name="Google Shape;214;p15">
                <a:extLst>
                  <a:ext uri="{FF2B5EF4-FFF2-40B4-BE49-F238E27FC236}">
                    <a16:creationId xmlns:a16="http://schemas.microsoft.com/office/drawing/2014/main" id="{6F90C411-E822-F330-21A0-6BB2F2105436}"/>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215" name="Google Shape;215;p15">
            <a:extLst>
              <a:ext uri="{FF2B5EF4-FFF2-40B4-BE49-F238E27FC236}">
                <a16:creationId xmlns:a16="http://schemas.microsoft.com/office/drawing/2014/main" id="{E4B008CD-09FF-708E-B050-38C2271C9C39}"/>
              </a:ext>
            </a:extLst>
          </p:cNvPr>
          <p:cNvGrpSpPr/>
          <p:nvPr/>
        </p:nvGrpSpPr>
        <p:grpSpPr>
          <a:xfrm rot="5400000">
            <a:off x="15501776" y="863769"/>
            <a:ext cx="780553" cy="1821165"/>
            <a:chOff x="0" y="-111248"/>
            <a:chExt cx="1040738" cy="2428219"/>
          </a:xfrm>
        </p:grpSpPr>
        <p:grpSp>
          <p:nvGrpSpPr>
            <p:cNvPr id="216" name="Google Shape;216;p15">
              <a:extLst>
                <a:ext uri="{FF2B5EF4-FFF2-40B4-BE49-F238E27FC236}">
                  <a16:creationId xmlns:a16="http://schemas.microsoft.com/office/drawing/2014/main" id="{A5DBAA38-FA67-C890-0B41-54EC992E89B6}"/>
                </a:ext>
              </a:extLst>
            </p:cNvPr>
            <p:cNvGrpSpPr/>
            <p:nvPr/>
          </p:nvGrpSpPr>
          <p:grpSpPr>
            <a:xfrm>
              <a:off x="0" y="572578"/>
              <a:ext cx="564500" cy="1060566"/>
              <a:chOff x="0" y="-47625"/>
              <a:chExt cx="241661" cy="454025"/>
            </a:xfrm>
          </p:grpSpPr>
          <p:sp>
            <p:nvSpPr>
              <p:cNvPr id="217" name="Google Shape;217;p15">
                <a:extLst>
                  <a:ext uri="{FF2B5EF4-FFF2-40B4-BE49-F238E27FC236}">
                    <a16:creationId xmlns:a16="http://schemas.microsoft.com/office/drawing/2014/main" id="{D0B52A05-570B-FE82-ECC7-BB2C38783EE7}"/>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218" name="Google Shape;218;p15">
                <a:extLst>
                  <a:ext uri="{FF2B5EF4-FFF2-40B4-BE49-F238E27FC236}">
                    <a16:creationId xmlns:a16="http://schemas.microsoft.com/office/drawing/2014/main" id="{DD801F60-C645-9843-7DB1-4487C66CF29B}"/>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9" name="Google Shape;219;p15">
              <a:extLst>
                <a:ext uri="{FF2B5EF4-FFF2-40B4-BE49-F238E27FC236}">
                  <a16:creationId xmlns:a16="http://schemas.microsoft.com/office/drawing/2014/main" id="{99F148CE-B685-BC0E-2B7E-F2C20DF6C29C}"/>
                </a:ext>
              </a:extLst>
            </p:cNvPr>
            <p:cNvGrpSpPr/>
            <p:nvPr/>
          </p:nvGrpSpPr>
          <p:grpSpPr>
            <a:xfrm>
              <a:off x="476238" y="-111248"/>
              <a:ext cx="564500" cy="1060566"/>
              <a:chOff x="0" y="-47625"/>
              <a:chExt cx="241661" cy="454025"/>
            </a:xfrm>
          </p:grpSpPr>
          <p:sp>
            <p:nvSpPr>
              <p:cNvPr id="220" name="Google Shape;220;p15">
                <a:extLst>
                  <a:ext uri="{FF2B5EF4-FFF2-40B4-BE49-F238E27FC236}">
                    <a16:creationId xmlns:a16="http://schemas.microsoft.com/office/drawing/2014/main" id="{2CBCBB35-A0E2-00F3-634C-FC20291D6F8A}"/>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221" name="Google Shape;221;p15">
                <a:extLst>
                  <a:ext uri="{FF2B5EF4-FFF2-40B4-BE49-F238E27FC236}">
                    <a16:creationId xmlns:a16="http://schemas.microsoft.com/office/drawing/2014/main" id="{53E804AD-9423-EB75-6816-D61CB7776A76}"/>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22" name="Google Shape;222;p15">
              <a:extLst>
                <a:ext uri="{FF2B5EF4-FFF2-40B4-BE49-F238E27FC236}">
                  <a16:creationId xmlns:a16="http://schemas.microsoft.com/office/drawing/2014/main" id="{3FBDCC64-75F3-80FB-4EF4-F5EDE93AB67C}"/>
                </a:ext>
              </a:extLst>
            </p:cNvPr>
            <p:cNvGrpSpPr/>
            <p:nvPr/>
          </p:nvGrpSpPr>
          <p:grpSpPr>
            <a:xfrm>
              <a:off x="476238" y="1256405"/>
              <a:ext cx="564500" cy="1060566"/>
              <a:chOff x="0" y="-47625"/>
              <a:chExt cx="241661" cy="454025"/>
            </a:xfrm>
          </p:grpSpPr>
          <p:sp>
            <p:nvSpPr>
              <p:cNvPr id="223" name="Google Shape;223;p15">
                <a:extLst>
                  <a:ext uri="{FF2B5EF4-FFF2-40B4-BE49-F238E27FC236}">
                    <a16:creationId xmlns:a16="http://schemas.microsoft.com/office/drawing/2014/main" id="{5F9364B1-F9D1-E1F2-416E-C5C76A61890B}"/>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224" name="Google Shape;224;p15">
                <a:extLst>
                  <a:ext uri="{FF2B5EF4-FFF2-40B4-BE49-F238E27FC236}">
                    <a16:creationId xmlns:a16="http://schemas.microsoft.com/office/drawing/2014/main" id="{A96A85FD-9214-B8E0-BD11-D73867BAAB4D}"/>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pic>
        <p:nvPicPr>
          <p:cNvPr id="226" name="Google Shape;226;p15">
            <a:extLst>
              <a:ext uri="{FF2B5EF4-FFF2-40B4-BE49-F238E27FC236}">
                <a16:creationId xmlns:a16="http://schemas.microsoft.com/office/drawing/2014/main" id="{3AF878BD-BBD5-2F3F-A5CE-FB34271B2FFA}"/>
              </a:ext>
            </a:extLst>
          </p:cNvPr>
          <p:cNvPicPr preferRelativeResize="0"/>
          <p:nvPr/>
        </p:nvPicPr>
        <p:blipFill>
          <a:blip r:embed="rId4">
            <a:alphaModFix/>
          </a:blip>
          <a:stretch>
            <a:fillRect/>
          </a:stretch>
        </p:blipFill>
        <p:spPr>
          <a:xfrm>
            <a:off x="15125791" y="8545875"/>
            <a:ext cx="1532525" cy="1532525"/>
          </a:xfrm>
          <a:prstGeom prst="rect">
            <a:avLst/>
          </a:prstGeom>
          <a:noFill/>
          <a:ln>
            <a:noFill/>
          </a:ln>
        </p:spPr>
      </p:pic>
      <p:pic>
        <p:nvPicPr>
          <p:cNvPr id="1028" name="Picture 4">
            <a:extLst>
              <a:ext uri="{FF2B5EF4-FFF2-40B4-BE49-F238E27FC236}">
                <a16:creationId xmlns:a16="http://schemas.microsoft.com/office/drawing/2014/main" id="{4325FC44-FD99-28F5-673D-92E2B6641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73213" y="3180306"/>
            <a:ext cx="5500479" cy="3661333"/>
          </a:xfrm>
          <a:prstGeom prst="rect">
            <a:avLst/>
          </a:prstGeom>
          <a:ln w="127000" cap="rnd">
            <a:solidFill>
              <a:srgbClr val="FFFFFF"/>
            </a:solidFill>
          </a:ln>
          <a:effectLst>
            <a:outerShdw blurRad="50800" dist="38100" dir="18900000" algn="bl" rotWithShape="0">
              <a:schemeClr val="accent1">
                <a:alpha val="40000"/>
              </a:schemeClr>
            </a:outerShdw>
          </a:effectLst>
          <a:scene3d>
            <a:camera prst="orthographicFront"/>
            <a:lightRig rig="twoPt" dir="t">
              <a:rot lat="0" lon="0" rev="7800000"/>
            </a:lightRig>
          </a:scene3d>
          <a:sp3d contourW="6350">
            <a:bevelT w="50800" h="16510"/>
            <a:contourClr>
              <a:srgbClr val="C0C0C0"/>
            </a:contourClr>
          </a:sp3d>
        </p:spPr>
      </p:pic>
      <p:sp>
        <p:nvSpPr>
          <p:cNvPr id="5" name="TextBox 4">
            <a:extLst>
              <a:ext uri="{FF2B5EF4-FFF2-40B4-BE49-F238E27FC236}">
                <a16:creationId xmlns:a16="http://schemas.microsoft.com/office/drawing/2014/main" id="{4F46B7CD-AD34-5EB0-6DEB-10CE8E1789C2}"/>
              </a:ext>
            </a:extLst>
          </p:cNvPr>
          <p:cNvSpPr txBox="1"/>
          <p:nvPr/>
        </p:nvSpPr>
        <p:spPr>
          <a:xfrm>
            <a:off x="11426183" y="7321990"/>
            <a:ext cx="4664465" cy="738664"/>
          </a:xfrm>
          <a:prstGeom prst="rect">
            <a:avLst/>
          </a:prstGeom>
          <a:noFill/>
        </p:spPr>
        <p:txBody>
          <a:bodyPr wrap="square" rtlCol="0">
            <a:spAutoFit/>
          </a:bodyPr>
          <a:lstStyle/>
          <a:p>
            <a:r>
              <a:rPr lang="en-US">
                <a:solidFill>
                  <a:srgbClr val="FFFF00"/>
                </a:solidFill>
              </a:rPr>
              <a:t>The number of detected phishing sites across the world in each quarter from the 3rd quarter of 2013 to the 4th quarter of 2024 </a:t>
            </a:r>
            <a:r>
              <a:rPr lang="en-US" u="sng">
                <a:hlinkClick r:id="rId6"/>
              </a:rPr>
              <a:t>(Statista, 2025)</a:t>
            </a:r>
            <a:r>
              <a:rPr lang="en-US"/>
              <a:t>.</a:t>
            </a:r>
          </a:p>
        </p:txBody>
      </p:sp>
      <p:pic>
        <p:nvPicPr>
          <p:cNvPr id="6" name="Picture 5" descr="A screenshot of a computer screen&#10;&#10;AI-generated content may be incorrect.">
            <a:extLst>
              <a:ext uri="{FF2B5EF4-FFF2-40B4-BE49-F238E27FC236}">
                <a16:creationId xmlns:a16="http://schemas.microsoft.com/office/drawing/2014/main" id="{5DDE1449-A514-3E7D-1981-377789A12C55}"/>
              </a:ext>
            </a:extLst>
          </p:cNvPr>
          <p:cNvPicPr>
            <a:picLocks noChangeAspect="1"/>
          </p:cNvPicPr>
          <p:nvPr/>
        </p:nvPicPr>
        <p:blipFill>
          <a:blip r:embed="rId7"/>
          <a:stretch>
            <a:fillRect/>
          </a:stretch>
        </p:blipFill>
        <p:spPr>
          <a:xfrm>
            <a:off x="836173" y="2138046"/>
            <a:ext cx="9103506" cy="5373597"/>
          </a:xfrm>
          <a:prstGeom prst="rect">
            <a:avLst/>
          </a:prstGeom>
        </p:spPr>
      </p:pic>
      <p:sp>
        <p:nvSpPr>
          <p:cNvPr id="7" name="Google Shape;188;p15">
            <a:extLst>
              <a:ext uri="{FF2B5EF4-FFF2-40B4-BE49-F238E27FC236}">
                <a16:creationId xmlns:a16="http://schemas.microsoft.com/office/drawing/2014/main" id="{D61D3687-3FAD-AE3B-2296-4AF6A1695252}"/>
              </a:ext>
            </a:extLst>
          </p:cNvPr>
          <p:cNvSpPr txBox="1"/>
          <p:nvPr/>
        </p:nvSpPr>
        <p:spPr>
          <a:xfrm>
            <a:off x="2594541" y="1936560"/>
            <a:ext cx="4846405"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hakra Petch"/>
                <a:ea typeface="Chakra Petch"/>
                <a:cs typeface="Chakra Petch"/>
                <a:sym typeface="Chakra Petch"/>
              </a:rPr>
              <a:t>Common Phishing Types</a:t>
            </a:r>
            <a:endParaRPr sz="32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746574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0" scaled="0"/>
        </a:gradFill>
        <a:effectLst/>
      </p:bgPr>
    </p:bg>
    <p:spTree>
      <p:nvGrpSpPr>
        <p:cNvPr id="1" name="Shape 523">
          <a:extLst>
            <a:ext uri="{FF2B5EF4-FFF2-40B4-BE49-F238E27FC236}">
              <a16:creationId xmlns:a16="http://schemas.microsoft.com/office/drawing/2014/main" id="{DA8F50AF-FD82-82A7-09E2-9E57D7268402}"/>
            </a:ext>
          </a:extLst>
        </p:cNvPr>
        <p:cNvGrpSpPr/>
        <p:nvPr/>
      </p:nvGrpSpPr>
      <p:grpSpPr>
        <a:xfrm>
          <a:off x="0" y="0"/>
          <a:ext cx="0" cy="0"/>
          <a:chOff x="0" y="0"/>
          <a:chExt cx="0" cy="0"/>
        </a:xfrm>
      </p:grpSpPr>
      <p:pic>
        <p:nvPicPr>
          <p:cNvPr id="524" name="Google Shape;524;p26">
            <a:extLst>
              <a:ext uri="{FF2B5EF4-FFF2-40B4-BE49-F238E27FC236}">
                <a16:creationId xmlns:a16="http://schemas.microsoft.com/office/drawing/2014/main" id="{C408BE93-C97C-20BE-BBF8-C7BBA5820052}"/>
              </a:ext>
            </a:extLst>
          </p:cNvPr>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525" name="Google Shape;525;p26">
            <a:extLst>
              <a:ext uri="{FF2B5EF4-FFF2-40B4-BE49-F238E27FC236}">
                <a16:creationId xmlns:a16="http://schemas.microsoft.com/office/drawing/2014/main" id="{8D807421-D16A-B39A-6535-7E805DA6D12A}"/>
              </a:ext>
            </a:extLst>
          </p:cNvPr>
          <p:cNvGrpSpPr/>
          <p:nvPr/>
        </p:nvGrpSpPr>
        <p:grpSpPr>
          <a:xfrm>
            <a:off x="864551" y="626903"/>
            <a:ext cx="16558897" cy="8798580"/>
            <a:chOff x="0" y="-47625"/>
            <a:chExt cx="4361191" cy="2317322"/>
          </a:xfrm>
        </p:grpSpPr>
        <p:sp>
          <p:nvSpPr>
            <p:cNvPr id="526" name="Google Shape;526;p26">
              <a:extLst>
                <a:ext uri="{FF2B5EF4-FFF2-40B4-BE49-F238E27FC236}">
                  <a16:creationId xmlns:a16="http://schemas.microsoft.com/office/drawing/2014/main" id="{80A76080-3DA9-0DBE-595A-07AFD1D08E4B}"/>
                </a:ext>
              </a:extLst>
            </p:cNvPr>
            <p:cNvSpPr/>
            <p:nvPr/>
          </p:nvSpPr>
          <p:spPr>
            <a:xfrm>
              <a:off x="0" y="0"/>
              <a:ext cx="4361191" cy="2269697"/>
            </a:xfrm>
            <a:custGeom>
              <a:avLst/>
              <a:gdLst/>
              <a:ahLst/>
              <a:cxnLst/>
              <a:rect l="l" t="t" r="r" b="b"/>
              <a:pathLst>
                <a:path w="4361191" h="2269697" extrusionOk="0">
                  <a:moveTo>
                    <a:pt x="23844" y="0"/>
                  </a:moveTo>
                  <a:lnTo>
                    <a:pt x="4337347" y="0"/>
                  </a:lnTo>
                  <a:cubicBezTo>
                    <a:pt x="4343671" y="0"/>
                    <a:pt x="4349736" y="2512"/>
                    <a:pt x="4354207" y="6984"/>
                  </a:cubicBezTo>
                  <a:cubicBezTo>
                    <a:pt x="4358679" y="11456"/>
                    <a:pt x="4361191" y="17521"/>
                    <a:pt x="4361191" y="23844"/>
                  </a:cubicBezTo>
                  <a:lnTo>
                    <a:pt x="4361191" y="2245852"/>
                  </a:lnTo>
                  <a:cubicBezTo>
                    <a:pt x="4361191" y="2259021"/>
                    <a:pt x="4350515" y="2269697"/>
                    <a:pt x="4337347" y="2269697"/>
                  </a:cubicBezTo>
                  <a:lnTo>
                    <a:pt x="23844" y="2269697"/>
                  </a:lnTo>
                  <a:cubicBezTo>
                    <a:pt x="10676" y="2269697"/>
                    <a:pt x="0" y="2259021"/>
                    <a:pt x="0" y="2245852"/>
                  </a:cubicBezTo>
                  <a:lnTo>
                    <a:pt x="0" y="23844"/>
                  </a:lnTo>
                  <a:cubicBezTo>
                    <a:pt x="0" y="17521"/>
                    <a:pt x="2512" y="11456"/>
                    <a:pt x="6984" y="6984"/>
                  </a:cubicBezTo>
                  <a:cubicBezTo>
                    <a:pt x="11456" y="2512"/>
                    <a:pt x="17521" y="0"/>
                    <a:pt x="23844" y="0"/>
                  </a:cubicBezTo>
                  <a:close/>
                </a:path>
              </a:pathLst>
            </a:custGeom>
            <a:gradFill>
              <a:gsLst>
                <a:gs pos="0">
                  <a:srgbClr val="5DE0E6"/>
                </a:gs>
                <a:gs pos="100000">
                  <a:srgbClr val="004AAD"/>
                </a:gs>
              </a:gsLst>
              <a:path path="circle">
                <a:fillToRect r="100000" b="100000"/>
              </a:path>
              <a:tileRect l="-100000" t="-100000"/>
            </a:gradFill>
            <a:ln w="38100" cap="rnd" cmpd="sng">
              <a:solidFill>
                <a:srgbClr val="FFFE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6">
              <a:extLst>
                <a:ext uri="{FF2B5EF4-FFF2-40B4-BE49-F238E27FC236}">
                  <a16:creationId xmlns:a16="http://schemas.microsoft.com/office/drawing/2014/main" id="{5F4E3CD0-5CA8-9373-7850-A0F43E37E508}"/>
                </a:ext>
              </a:extLst>
            </p:cNvPr>
            <p:cNvSpPr txBox="1"/>
            <p:nvPr/>
          </p:nvSpPr>
          <p:spPr>
            <a:xfrm>
              <a:off x="0" y="-47625"/>
              <a:ext cx="4361191" cy="231732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0" name="Google Shape;530;p26">
            <a:extLst>
              <a:ext uri="{FF2B5EF4-FFF2-40B4-BE49-F238E27FC236}">
                <a16:creationId xmlns:a16="http://schemas.microsoft.com/office/drawing/2014/main" id="{44B59749-AD8D-E2E8-E70A-0371C9A87E91}"/>
              </a:ext>
            </a:extLst>
          </p:cNvPr>
          <p:cNvGrpSpPr/>
          <p:nvPr/>
        </p:nvGrpSpPr>
        <p:grpSpPr>
          <a:xfrm rot="10800000">
            <a:off x="15878010" y="6622486"/>
            <a:ext cx="780553" cy="1821165"/>
            <a:chOff x="0" y="-111248"/>
            <a:chExt cx="1040738" cy="2428219"/>
          </a:xfrm>
        </p:grpSpPr>
        <p:grpSp>
          <p:nvGrpSpPr>
            <p:cNvPr id="531" name="Google Shape;531;p26">
              <a:extLst>
                <a:ext uri="{FF2B5EF4-FFF2-40B4-BE49-F238E27FC236}">
                  <a16:creationId xmlns:a16="http://schemas.microsoft.com/office/drawing/2014/main" id="{0B76D587-316C-C44E-C77F-391C6A0DA58B}"/>
                </a:ext>
              </a:extLst>
            </p:cNvPr>
            <p:cNvGrpSpPr/>
            <p:nvPr/>
          </p:nvGrpSpPr>
          <p:grpSpPr>
            <a:xfrm>
              <a:off x="0" y="572578"/>
              <a:ext cx="564500" cy="1060566"/>
              <a:chOff x="0" y="-47625"/>
              <a:chExt cx="241661" cy="454025"/>
            </a:xfrm>
          </p:grpSpPr>
          <p:sp>
            <p:nvSpPr>
              <p:cNvPr id="532" name="Google Shape;532;p26">
                <a:extLst>
                  <a:ext uri="{FF2B5EF4-FFF2-40B4-BE49-F238E27FC236}">
                    <a16:creationId xmlns:a16="http://schemas.microsoft.com/office/drawing/2014/main" id="{6F34FFCD-D321-FC41-53A7-DC7218BC99C0}"/>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33" name="Google Shape;533;p26">
                <a:extLst>
                  <a:ext uri="{FF2B5EF4-FFF2-40B4-BE49-F238E27FC236}">
                    <a16:creationId xmlns:a16="http://schemas.microsoft.com/office/drawing/2014/main" id="{7A488C74-D92B-D023-8702-3535D462F4D1}"/>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4" name="Google Shape;534;p26">
              <a:extLst>
                <a:ext uri="{FF2B5EF4-FFF2-40B4-BE49-F238E27FC236}">
                  <a16:creationId xmlns:a16="http://schemas.microsoft.com/office/drawing/2014/main" id="{C7B10D3E-CD43-2D28-B868-6314B66B8265}"/>
                </a:ext>
              </a:extLst>
            </p:cNvPr>
            <p:cNvGrpSpPr/>
            <p:nvPr/>
          </p:nvGrpSpPr>
          <p:grpSpPr>
            <a:xfrm>
              <a:off x="476238" y="-111248"/>
              <a:ext cx="564500" cy="1060566"/>
              <a:chOff x="0" y="-47625"/>
              <a:chExt cx="241661" cy="454025"/>
            </a:xfrm>
          </p:grpSpPr>
          <p:sp>
            <p:nvSpPr>
              <p:cNvPr id="535" name="Google Shape;535;p26">
                <a:extLst>
                  <a:ext uri="{FF2B5EF4-FFF2-40B4-BE49-F238E27FC236}">
                    <a16:creationId xmlns:a16="http://schemas.microsoft.com/office/drawing/2014/main" id="{A6B21B7D-57C0-492D-530A-105E5BB63CE6}"/>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36" name="Google Shape;536;p26">
                <a:extLst>
                  <a:ext uri="{FF2B5EF4-FFF2-40B4-BE49-F238E27FC236}">
                    <a16:creationId xmlns:a16="http://schemas.microsoft.com/office/drawing/2014/main" id="{8A1EA549-7119-2E56-0CFA-FC321790E9B7}"/>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7" name="Google Shape;537;p26">
              <a:extLst>
                <a:ext uri="{FF2B5EF4-FFF2-40B4-BE49-F238E27FC236}">
                  <a16:creationId xmlns:a16="http://schemas.microsoft.com/office/drawing/2014/main" id="{CE4182C0-A087-1D08-4EC0-9AAC213CEC0D}"/>
                </a:ext>
              </a:extLst>
            </p:cNvPr>
            <p:cNvGrpSpPr/>
            <p:nvPr/>
          </p:nvGrpSpPr>
          <p:grpSpPr>
            <a:xfrm>
              <a:off x="476238" y="1256405"/>
              <a:ext cx="564500" cy="1060566"/>
              <a:chOff x="0" y="-47625"/>
              <a:chExt cx="241661" cy="454025"/>
            </a:xfrm>
          </p:grpSpPr>
          <p:sp>
            <p:nvSpPr>
              <p:cNvPr id="538" name="Google Shape;538;p26">
                <a:extLst>
                  <a:ext uri="{FF2B5EF4-FFF2-40B4-BE49-F238E27FC236}">
                    <a16:creationId xmlns:a16="http://schemas.microsoft.com/office/drawing/2014/main" id="{BF000130-ED54-16B4-6F60-345AB2D96D81}"/>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39" name="Google Shape;539;p26">
                <a:extLst>
                  <a:ext uri="{FF2B5EF4-FFF2-40B4-BE49-F238E27FC236}">
                    <a16:creationId xmlns:a16="http://schemas.microsoft.com/office/drawing/2014/main" id="{89F8E531-5A95-79C0-3709-C1F7813F8D56}"/>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40" name="Google Shape;540;p26">
            <a:extLst>
              <a:ext uri="{FF2B5EF4-FFF2-40B4-BE49-F238E27FC236}">
                <a16:creationId xmlns:a16="http://schemas.microsoft.com/office/drawing/2014/main" id="{91F8284D-92EC-CECF-7B67-EA5909F49161}"/>
              </a:ext>
            </a:extLst>
          </p:cNvPr>
          <p:cNvGrpSpPr/>
          <p:nvPr/>
        </p:nvGrpSpPr>
        <p:grpSpPr>
          <a:xfrm>
            <a:off x="1783278" y="1507635"/>
            <a:ext cx="780553" cy="1821165"/>
            <a:chOff x="0" y="-111248"/>
            <a:chExt cx="1040738" cy="2428219"/>
          </a:xfrm>
        </p:grpSpPr>
        <p:grpSp>
          <p:nvGrpSpPr>
            <p:cNvPr id="541" name="Google Shape;541;p26">
              <a:extLst>
                <a:ext uri="{FF2B5EF4-FFF2-40B4-BE49-F238E27FC236}">
                  <a16:creationId xmlns:a16="http://schemas.microsoft.com/office/drawing/2014/main" id="{49EF9D07-E931-049D-4FC9-FA88395DCE70}"/>
                </a:ext>
              </a:extLst>
            </p:cNvPr>
            <p:cNvGrpSpPr/>
            <p:nvPr/>
          </p:nvGrpSpPr>
          <p:grpSpPr>
            <a:xfrm>
              <a:off x="0" y="572578"/>
              <a:ext cx="564500" cy="1060566"/>
              <a:chOff x="0" y="-47625"/>
              <a:chExt cx="241661" cy="454025"/>
            </a:xfrm>
          </p:grpSpPr>
          <p:sp>
            <p:nvSpPr>
              <p:cNvPr id="542" name="Google Shape;542;p26">
                <a:extLst>
                  <a:ext uri="{FF2B5EF4-FFF2-40B4-BE49-F238E27FC236}">
                    <a16:creationId xmlns:a16="http://schemas.microsoft.com/office/drawing/2014/main" id="{B3B2C2DA-D86D-E9A5-30E4-4E114048FFFB}"/>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43" name="Google Shape;543;p26">
                <a:extLst>
                  <a:ext uri="{FF2B5EF4-FFF2-40B4-BE49-F238E27FC236}">
                    <a16:creationId xmlns:a16="http://schemas.microsoft.com/office/drawing/2014/main" id="{382F40DD-EF5E-B06C-3C8B-AD5FE8E33D4D}"/>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4" name="Google Shape;544;p26">
              <a:extLst>
                <a:ext uri="{FF2B5EF4-FFF2-40B4-BE49-F238E27FC236}">
                  <a16:creationId xmlns:a16="http://schemas.microsoft.com/office/drawing/2014/main" id="{9C7B455E-40EF-42EB-58EF-E6F80FB88ECE}"/>
                </a:ext>
              </a:extLst>
            </p:cNvPr>
            <p:cNvGrpSpPr/>
            <p:nvPr/>
          </p:nvGrpSpPr>
          <p:grpSpPr>
            <a:xfrm>
              <a:off x="476238" y="-111248"/>
              <a:ext cx="564500" cy="1060566"/>
              <a:chOff x="0" y="-47625"/>
              <a:chExt cx="241661" cy="454025"/>
            </a:xfrm>
          </p:grpSpPr>
          <p:sp>
            <p:nvSpPr>
              <p:cNvPr id="545" name="Google Shape;545;p26">
                <a:extLst>
                  <a:ext uri="{FF2B5EF4-FFF2-40B4-BE49-F238E27FC236}">
                    <a16:creationId xmlns:a16="http://schemas.microsoft.com/office/drawing/2014/main" id="{A3366C80-1DEA-6B5A-AF54-2B92A5D0BE8D}"/>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46" name="Google Shape;546;p26">
                <a:extLst>
                  <a:ext uri="{FF2B5EF4-FFF2-40B4-BE49-F238E27FC236}">
                    <a16:creationId xmlns:a16="http://schemas.microsoft.com/office/drawing/2014/main" id="{B33F1929-B782-455E-9B46-7FDA2F49A5ED}"/>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7" name="Google Shape;547;p26">
              <a:extLst>
                <a:ext uri="{FF2B5EF4-FFF2-40B4-BE49-F238E27FC236}">
                  <a16:creationId xmlns:a16="http://schemas.microsoft.com/office/drawing/2014/main" id="{635BB200-138C-7126-3216-622696606E62}"/>
                </a:ext>
              </a:extLst>
            </p:cNvPr>
            <p:cNvGrpSpPr/>
            <p:nvPr/>
          </p:nvGrpSpPr>
          <p:grpSpPr>
            <a:xfrm>
              <a:off x="476238" y="1256405"/>
              <a:ext cx="564500" cy="1060566"/>
              <a:chOff x="0" y="-47625"/>
              <a:chExt cx="241661" cy="454025"/>
            </a:xfrm>
          </p:grpSpPr>
          <p:sp>
            <p:nvSpPr>
              <p:cNvPr id="548" name="Google Shape;548;p26">
                <a:extLst>
                  <a:ext uri="{FF2B5EF4-FFF2-40B4-BE49-F238E27FC236}">
                    <a16:creationId xmlns:a16="http://schemas.microsoft.com/office/drawing/2014/main" id="{26E8D135-C892-71CA-0016-D3232F3F910C}"/>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49" name="Google Shape;549;p26">
                <a:extLst>
                  <a:ext uri="{FF2B5EF4-FFF2-40B4-BE49-F238E27FC236}">
                    <a16:creationId xmlns:a16="http://schemas.microsoft.com/office/drawing/2014/main" id="{8A42C0E5-68B3-5FEE-AC06-E09BAB2559D9}"/>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 name="Title 2">
            <a:extLst>
              <a:ext uri="{FF2B5EF4-FFF2-40B4-BE49-F238E27FC236}">
                <a16:creationId xmlns:a16="http://schemas.microsoft.com/office/drawing/2014/main" id="{AC9F98D4-FE94-FB64-582A-1D5A1950CBB8}"/>
              </a:ext>
            </a:extLst>
          </p:cNvPr>
          <p:cNvSpPr>
            <a:spLocks noGrp="1"/>
          </p:cNvSpPr>
          <p:nvPr>
            <p:ph type="title"/>
          </p:nvPr>
        </p:nvSpPr>
        <p:spPr>
          <a:xfrm>
            <a:off x="2563831" y="1888436"/>
            <a:ext cx="12803400" cy="1143000"/>
          </a:xfrm>
        </p:spPr>
        <p:txBody>
          <a:bodyPr>
            <a:normAutofit fontScale="90000"/>
          </a:bodyPr>
          <a:lstStyle/>
          <a:p>
            <a:r>
              <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Why XG Boost ?</a:t>
            </a:r>
          </a:p>
        </p:txBody>
      </p:sp>
      <p:pic>
        <p:nvPicPr>
          <p:cNvPr id="9" name="Picture 8" descr="A screen shot of a computer&#10;&#10;AI-generated content may be incorrect.">
            <a:extLst>
              <a:ext uri="{FF2B5EF4-FFF2-40B4-BE49-F238E27FC236}">
                <a16:creationId xmlns:a16="http://schemas.microsoft.com/office/drawing/2014/main" id="{5BF7E87F-00DE-E51E-A5FF-30EF7B8F94BA}"/>
              </a:ext>
            </a:extLst>
          </p:cNvPr>
          <p:cNvPicPr>
            <a:picLocks noChangeAspect="1"/>
          </p:cNvPicPr>
          <p:nvPr/>
        </p:nvPicPr>
        <p:blipFill>
          <a:blip r:embed="rId4"/>
          <a:stretch>
            <a:fillRect/>
          </a:stretch>
        </p:blipFill>
        <p:spPr>
          <a:xfrm>
            <a:off x="4121485" y="3613638"/>
            <a:ext cx="8142550" cy="4233707"/>
          </a:xfrm>
          <a:prstGeom prst="rect">
            <a:avLst/>
          </a:prstGeom>
        </p:spPr>
      </p:pic>
    </p:spTree>
    <p:extLst>
      <p:ext uri="{BB962C8B-B14F-4D97-AF65-F5344CB8AC3E}">
        <p14:creationId xmlns:p14="http://schemas.microsoft.com/office/powerpoint/2010/main" val="4207659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0" scaled="0"/>
        </a:gradFill>
        <a:effectLst/>
      </p:bgPr>
    </p:bg>
    <p:spTree>
      <p:nvGrpSpPr>
        <p:cNvPr id="1" name="Shape 523">
          <a:extLst>
            <a:ext uri="{FF2B5EF4-FFF2-40B4-BE49-F238E27FC236}">
              <a16:creationId xmlns:a16="http://schemas.microsoft.com/office/drawing/2014/main" id="{D3D00112-A1F9-C072-972B-09BFECE8DD4F}"/>
            </a:ext>
          </a:extLst>
        </p:cNvPr>
        <p:cNvGrpSpPr/>
        <p:nvPr/>
      </p:nvGrpSpPr>
      <p:grpSpPr>
        <a:xfrm>
          <a:off x="0" y="0"/>
          <a:ext cx="0" cy="0"/>
          <a:chOff x="0" y="0"/>
          <a:chExt cx="0" cy="0"/>
        </a:xfrm>
      </p:grpSpPr>
      <p:pic>
        <p:nvPicPr>
          <p:cNvPr id="524" name="Google Shape;524;p26">
            <a:extLst>
              <a:ext uri="{FF2B5EF4-FFF2-40B4-BE49-F238E27FC236}">
                <a16:creationId xmlns:a16="http://schemas.microsoft.com/office/drawing/2014/main" id="{A2F47347-82D9-7CD6-A84B-9BDC2D70458A}"/>
              </a:ext>
            </a:extLst>
          </p:cNvPr>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525" name="Google Shape;525;p26">
            <a:extLst>
              <a:ext uri="{FF2B5EF4-FFF2-40B4-BE49-F238E27FC236}">
                <a16:creationId xmlns:a16="http://schemas.microsoft.com/office/drawing/2014/main" id="{16F9BD4B-50E2-902C-DF3A-E21790C9DA20}"/>
              </a:ext>
            </a:extLst>
          </p:cNvPr>
          <p:cNvGrpSpPr/>
          <p:nvPr/>
        </p:nvGrpSpPr>
        <p:grpSpPr>
          <a:xfrm>
            <a:off x="864551" y="626903"/>
            <a:ext cx="16558897" cy="8798580"/>
            <a:chOff x="0" y="-47625"/>
            <a:chExt cx="4361191" cy="2317322"/>
          </a:xfrm>
        </p:grpSpPr>
        <p:sp>
          <p:nvSpPr>
            <p:cNvPr id="526" name="Google Shape;526;p26">
              <a:extLst>
                <a:ext uri="{FF2B5EF4-FFF2-40B4-BE49-F238E27FC236}">
                  <a16:creationId xmlns:a16="http://schemas.microsoft.com/office/drawing/2014/main" id="{4F41492B-9B4F-EBBF-5158-3D183A67EDCD}"/>
                </a:ext>
              </a:extLst>
            </p:cNvPr>
            <p:cNvSpPr/>
            <p:nvPr/>
          </p:nvSpPr>
          <p:spPr>
            <a:xfrm>
              <a:off x="0" y="0"/>
              <a:ext cx="4361191" cy="2269697"/>
            </a:xfrm>
            <a:custGeom>
              <a:avLst/>
              <a:gdLst/>
              <a:ahLst/>
              <a:cxnLst/>
              <a:rect l="l" t="t" r="r" b="b"/>
              <a:pathLst>
                <a:path w="4361191" h="2269697" extrusionOk="0">
                  <a:moveTo>
                    <a:pt x="23844" y="0"/>
                  </a:moveTo>
                  <a:lnTo>
                    <a:pt x="4337347" y="0"/>
                  </a:lnTo>
                  <a:cubicBezTo>
                    <a:pt x="4343671" y="0"/>
                    <a:pt x="4349736" y="2512"/>
                    <a:pt x="4354207" y="6984"/>
                  </a:cubicBezTo>
                  <a:cubicBezTo>
                    <a:pt x="4358679" y="11456"/>
                    <a:pt x="4361191" y="17521"/>
                    <a:pt x="4361191" y="23844"/>
                  </a:cubicBezTo>
                  <a:lnTo>
                    <a:pt x="4361191" y="2245852"/>
                  </a:lnTo>
                  <a:cubicBezTo>
                    <a:pt x="4361191" y="2259021"/>
                    <a:pt x="4350515" y="2269697"/>
                    <a:pt x="4337347" y="2269697"/>
                  </a:cubicBezTo>
                  <a:lnTo>
                    <a:pt x="23844" y="2269697"/>
                  </a:lnTo>
                  <a:cubicBezTo>
                    <a:pt x="10676" y="2269697"/>
                    <a:pt x="0" y="2259021"/>
                    <a:pt x="0" y="2245852"/>
                  </a:cubicBezTo>
                  <a:lnTo>
                    <a:pt x="0" y="23844"/>
                  </a:lnTo>
                  <a:cubicBezTo>
                    <a:pt x="0" y="17521"/>
                    <a:pt x="2512" y="11456"/>
                    <a:pt x="6984" y="6984"/>
                  </a:cubicBezTo>
                  <a:cubicBezTo>
                    <a:pt x="11456" y="2512"/>
                    <a:pt x="17521" y="0"/>
                    <a:pt x="23844" y="0"/>
                  </a:cubicBezTo>
                  <a:close/>
                </a:path>
              </a:pathLst>
            </a:custGeom>
            <a:gradFill>
              <a:gsLst>
                <a:gs pos="0">
                  <a:srgbClr val="5DE0E6"/>
                </a:gs>
                <a:gs pos="100000">
                  <a:srgbClr val="004AAD"/>
                </a:gs>
              </a:gsLst>
              <a:path path="circle">
                <a:fillToRect r="100000" b="100000"/>
              </a:path>
              <a:tileRect l="-100000" t="-100000"/>
            </a:gradFill>
            <a:ln w="38100" cap="rnd" cmpd="sng">
              <a:solidFill>
                <a:srgbClr val="FFFE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6">
              <a:extLst>
                <a:ext uri="{FF2B5EF4-FFF2-40B4-BE49-F238E27FC236}">
                  <a16:creationId xmlns:a16="http://schemas.microsoft.com/office/drawing/2014/main" id="{437CFA15-27AB-A4C2-111A-B5B6B24DD3C2}"/>
                </a:ext>
              </a:extLst>
            </p:cNvPr>
            <p:cNvSpPr txBox="1"/>
            <p:nvPr/>
          </p:nvSpPr>
          <p:spPr>
            <a:xfrm>
              <a:off x="0" y="-47625"/>
              <a:ext cx="4361191" cy="231732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0" name="Google Shape;530;p26">
            <a:extLst>
              <a:ext uri="{FF2B5EF4-FFF2-40B4-BE49-F238E27FC236}">
                <a16:creationId xmlns:a16="http://schemas.microsoft.com/office/drawing/2014/main" id="{5771FE18-9054-3D56-A148-E4188141EC66}"/>
              </a:ext>
            </a:extLst>
          </p:cNvPr>
          <p:cNvGrpSpPr/>
          <p:nvPr/>
        </p:nvGrpSpPr>
        <p:grpSpPr>
          <a:xfrm rot="10800000">
            <a:off x="15878010" y="6622486"/>
            <a:ext cx="780553" cy="1821165"/>
            <a:chOff x="0" y="-111248"/>
            <a:chExt cx="1040738" cy="2428219"/>
          </a:xfrm>
        </p:grpSpPr>
        <p:grpSp>
          <p:nvGrpSpPr>
            <p:cNvPr id="531" name="Google Shape;531;p26">
              <a:extLst>
                <a:ext uri="{FF2B5EF4-FFF2-40B4-BE49-F238E27FC236}">
                  <a16:creationId xmlns:a16="http://schemas.microsoft.com/office/drawing/2014/main" id="{DC97F706-850F-6938-219A-AAFB825D9AD9}"/>
                </a:ext>
              </a:extLst>
            </p:cNvPr>
            <p:cNvGrpSpPr/>
            <p:nvPr/>
          </p:nvGrpSpPr>
          <p:grpSpPr>
            <a:xfrm>
              <a:off x="0" y="572578"/>
              <a:ext cx="564500" cy="1060566"/>
              <a:chOff x="0" y="-47625"/>
              <a:chExt cx="241661" cy="454025"/>
            </a:xfrm>
          </p:grpSpPr>
          <p:sp>
            <p:nvSpPr>
              <p:cNvPr id="532" name="Google Shape;532;p26">
                <a:extLst>
                  <a:ext uri="{FF2B5EF4-FFF2-40B4-BE49-F238E27FC236}">
                    <a16:creationId xmlns:a16="http://schemas.microsoft.com/office/drawing/2014/main" id="{8BC039F7-69F6-673F-2FAD-9B58E9940E08}"/>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33" name="Google Shape;533;p26">
                <a:extLst>
                  <a:ext uri="{FF2B5EF4-FFF2-40B4-BE49-F238E27FC236}">
                    <a16:creationId xmlns:a16="http://schemas.microsoft.com/office/drawing/2014/main" id="{501D1B75-41B4-C8D7-68AD-71E0E39273EC}"/>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4" name="Google Shape;534;p26">
              <a:extLst>
                <a:ext uri="{FF2B5EF4-FFF2-40B4-BE49-F238E27FC236}">
                  <a16:creationId xmlns:a16="http://schemas.microsoft.com/office/drawing/2014/main" id="{28FFDF59-8386-22E9-0613-BB24B424B88A}"/>
                </a:ext>
              </a:extLst>
            </p:cNvPr>
            <p:cNvGrpSpPr/>
            <p:nvPr/>
          </p:nvGrpSpPr>
          <p:grpSpPr>
            <a:xfrm>
              <a:off x="476238" y="-111248"/>
              <a:ext cx="564500" cy="1060566"/>
              <a:chOff x="0" y="-47625"/>
              <a:chExt cx="241661" cy="454025"/>
            </a:xfrm>
          </p:grpSpPr>
          <p:sp>
            <p:nvSpPr>
              <p:cNvPr id="535" name="Google Shape;535;p26">
                <a:extLst>
                  <a:ext uri="{FF2B5EF4-FFF2-40B4-BE49-F238E27FC236}">
                    <a16:creationId xmlns:a16="http://schemas.microsoft.com/office/drawing/2014/main" id="{339670D6-4B89-C0D4-87E5-3301817DBA68}"/>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36" name="Google Shape;536;p26">
                <a:extLst>
                  <a:ext uri="{FF2B5EF4-FFF2-40B4-BE49-F238E27FC236}">
                    <a16:creationId xmlns:a16="http://schemas.microsoft.com/office/drawing/2014/main" id="{1D5FD830-9CFA-E976-5279-0CE902D1110A}"/>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7" name="Google Shape;537;p26">
              <a:extLst>
                <a:ext uri="{FF2B5EF4-FFF2-40B4-BE49-F238E27FC236}">
                  <a16:creationId xmlns:a16="http://schemas.microsoft.com/office/drawing/2014/main" id="{22681DAF-F16A-66E1-8237-2E0B1C5D702E}"/>
                </a:ext>
              </a:extLst>
            </p:cNvPr>
            <p:cNvGrpSpPr/>
            <p:nvPr/>
          </p:nvGrpSpPr>
          <p:grpSpPr>
            <a:xfrm>
              <a:off x="476238" y="1256405"/>
              <a:ext cx="564500" cy="1060566"/>
              <a:chOff x="0" y="-47625"/>
              <a:chExt cx="241661" cy="454025"/>
            </a:xfrm>
          </p:grpSpPr>
          <p:sp>
            <p:nvSpPr>
              <p:cNvPr id="538" name="Google Shape;538;p26">
                <a:extLst>
                  <a:ext uri="{FF2B5EF4-FFF2-40B4-BE49-F238E27FC236}">
                    <a16:creationId xmlns:a16="http://schemas.microsoft.com/office/drawing/2014/main" id="{C3B3943D-E0C0-7329-D033-037D7E178AA7}"/>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39" name="Google Shape;539;p26">
                <a:extLst>
                  <a:ext uri="{FF2B5EF4-FFF2-40B4-BE49-F238E27FC236}">
                    <a16:creationId xmlns:a16="http://schemas.microsoft.com/office/drawing/2014/main" id="{7922A26B-B246-2C72-ED8C-FA8B2D8AEB71}"/>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40" name="Google Shape;540;p26">
            <a:extLst>
              <a:ext uri="{FF2B5EF4-FFF2-40B4-BE49-F238E27FC236}">
                <a16:creationId xmlns:a16="http://schemas.microsoft.com/office/drawing/2014/main" id="{5A887E5E-DCF5-A6BD-3788-BFBF628822E2}"/>
              </a:ext>
            </a:extLst>
          </p:cNvPr>
          <p:cNvGrpSpPr/>
          <p:nvPr/>
        </p:nvGrpSpPr>
        <p:grpSpPr>
          <a:xfrm>
            <a:off x="1783278" y="1507635"/>
            <a:ext cx="780553" cy="1821165"/>
            <a:chOff x="0" y="-111248"/>
            <a:chExt cx="1040738" cy="2428219"/>
          </a:xfrm>
        </p:grpSpPr>
        <p:grpSp>
          <p:nvGrpSpPr>
            <p:cNvPr id="541" name="Google Shape;541;p26">
              <a:extLst>
                <a:ext uri="{FF2B5EF4-FFF2-40B4-BE49-F238E27FC236}">
                  <a16:creationId xmlns:a16="http://schemas.microsoft.com/office/drawing/2014/main" id="{E7A4A34F-0BE6-C56E-EE4A-5A781F20856E}"/>
                </a:ext>
              </a:extLst>
            </p:cNvPr>
            <p:cNvGrpSpPr/>
            <p:nvPr/>
          </p:nvGrpSpPr>
          <p:grpSpPr>
            <a:xfrm>
              <a:off x="0" y="572578"/>
              <a:ext cx="564500" cy="1060566"/>
              <a:chOff x="0" y="-47625"/>
              <a:chExt cx="241661" cy="454025"/>
            </a:xfrm>
          </p:grpSpPr>
          <p:sp>
            <p:nvSpPr>
              <p:cNvPr id="542" name="Google Shape;542;p26">
                <a:extLst>
                  <a:ext uri="{FF2B5EF4-FFF2-40B4-BE49-F238E27FC236}">
                    <a16:creationId xmlns:a16="http://schemas.microsoft.com/office/drawing/2014/main" id="{38E57032-0D19-3C7E-8510-862054A79D13}"/>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43" name="Google Shape;543;p26">
                <a:extLst>
                  <a:ext uri="{FF2B5EF4-FFF2-40B4-BE49-F238E27FC236}">
                    <a16:creationId xmlns:a16="http://schemas.microsoft.com/office/drawing/2014/main" id="{0CB875AC-3669-88D8-DEF8-9E5C9C81C9B3}"/>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4" name="Google Shape;544;p26">
              <a:extLst>
                <a:ext uri="{FF2B5EF4-FFF2-40B4-BE49-F238E27FC236}">
                  <a16:creationId xmlns:a16="http://schemas.microsoft.com/office/drawing/2014/main" id="{60A3AA00-047B-6C42-EA67-74B4FEBEB958}"/>
                </a:ext>
              </a:extLst>
            </p:cNvPr>
            <p:cNvGrpSpPr/>
            <p:nvPr/>
          </p:nvGrpSpPr>
          <p:grpSpPr>
            <a:xfrm>
              <a:off x="476238" y="-111248"/>
              <a:ext cx="564500" cy="1060566"/>
              <a:chOff x="0" y="-47625"/>
              <a:chExt cx="241661" cy="454025"/>
            </a:xfrm>
          </p:grpSpPr>
          <p:sp>
            <p:nvSpPr>
              <p:cNvPr id="545" name="Google Shape;545;p26">
                <a:extLst>
                  <a:ext uri="{FF2B5EF4-FFF2-40B4-BE49-F238E27FC236}">
                    <a16:creationId xmlns:a16="http://schemas.microsoft.com/office/drawing/2014/main" id="{6B7B810E-DB32-E26C-2370-A3EAC84B0703}"/>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46" name="Google Shape;546;p26">
                <a:extLst>
                  <a:ext uri="{FF2B5EF4-FFF2-40B4-BE49-F238E27FC236}">
                    <a16:creationId xmlns:a16="http://schemas.microsoft.com/office/drawing/2014/main" id="{CE58DFEC-3ECA-6AC0-BFF9-87F12FD6E1F7}"/>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7" name="Google Shape;547;p26">
              <a:extLst>
                <a:ext uri="{FF2B5EF4-FFF2-40B4-BE49-F238E27FC236}">
                  <a16:creationId xmlns:a16="http://schemas.microsoft.com/office/drawing/2014/main" id="{0E364872-1929-CFB3-229D-74EEF8FAF8F6}"/>
                </a:ext>
              </a:extLst>
            </p:cNvPr>
            <p:cNvGrpSpPr/>
            <p:nvPr/>
          </p:nvGrpSpPr>
          <p:grpSpPr>
            <a:xfrm>
              <a:off x="476238" y="1256405"/>
              <a:ext cx="564500" cy="1060566"/>
              <a:chOff x="0" y="-47625"/>
              <a:chExt cx="241661" cy="454025"/>
            </a:xfrm>
          </p:grpSpPr>
          <p:sp>
            <p:nvSpPr>
              <p:cNvPr id="548" name="Google Shape;548;p26">
                <a:extLst>
                  <a:ext uri="{FF2B5EF4-FFF2-40B4-BE49-F238E27FC236}">
                    <a16:creationId xmlns:a16="http://schemas.microsoft.com/office/drawing/2014/main" id="{8E9FD2FD-17E3-3D59-89EF-C25AE99AA5BB}"/>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49" name="Google Shape;549;p26">
                <a:extLst>
                  <a:ext uri="{FF2B5EF4-FFF2-40B4-BE49-F238E27FC236}">
                    <a16:creationId xmlns:a16="http://schemas.microsoft.com/office/drawing/2014/main" id="{339559B7-2021-099A-FFA3-F73899C39FF2}"/>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 name="Title 2">
            <a:extLst>
              <a:ext uri="{FF2B5EF4-FFF2-40B4-BE49-F238E27FC236}">
                <a16:creationId xmlns:a16="http://schemas.microsoft.com/office/drawing/2014/main" id="{9EC458E6-8FBA-8AFD-8FCB-46E848F60E88}"/>
              </a:ext>
            </a:extLst>
          </p:cNvPr>
          <p:cNvSpPr>
            <a:spLocks noGrp="1"/>
          </p:cNvSpPr>
          <p:nvPr>
            <p:ph type="title"/>
          </p:nvPr>
        </p:nvSpPr>
        <p:spPr>
          <a:xfrm>
            <a:off x="2697880" y="1524695"/>
            <a:ext cx="12803400" cy="1143000"/>
          </a:xfrm>
        </p:spPr>
        <p:txBody>
          <a:bodyPr>
            <a:normAutofit fontScale="90000"/>
          </a:bodyPr>
          <a:lstStyle/>
          <a:p>
            <a:r>
              <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Why Random Forest ?</a:t>
            </a:r>
          </a:p>
        </p:txBody>
      </p:sp>
      <p:pic>
        <p:nvPicPr>
          <p:cNvPr id="4" name="Picture 3" descr="A diagram of different types of data&#10;&#10;AI-generated content may be incorrect.">
            <a:extLst>
              <a:ext uri="{FF2B5EF4-FFF2-40B4-BE49-F238E27FC236}">
                <a16:creationId xmlns:a16="http://schemas.microsoft.com/office/drawing/2014/main" id="{D62658BF-755F-7FA2-EFB7-77D665A6E4BB}"/>
              </a:ext>
            </a:extLst>
          </p:cNvPr>
          <p:cNvPicPr>
            <a:picLocks noChangeAspect="1"/>
          </p:cNvPicPr>
          <p:nvPr/>
        </p:nvPicPr>
        <p:blipFill>
          <a:blip r:embed="rId4"/>
          <a:stretch>
            <a:fillRect/>
          </a:stretch>
        </p:blipFill>
        <p:spPr>
          <a:xfrm>
            <a:off x="4241987" y="3131764"/>
            <a:ext cx="9239250" cy="6067425"/>
          </a:xfrm>
          <a:prstGeom prst="rect">
            <a:avLst/>
          </a:prstGeom>
        </p:spPr>
      </p:pic>
    </p:spTree>
    <p:extLst>
      <p:ext uri="{BB962C8B-B14F-4D97-AF65-F5344CB8AC3E}">
        <p14:creationId xmlns:p14="http://schemas.microsoft.com/office/powerpoint/2010/main" val="4019796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0" scaled="0"/>
        </a:gradFill>
        <a:effectLst/>
      </p:bgPr>
    </p:bg>
    <p:spTree>
      <p:nvGrpSpPr>
        <p:cNvPr id="1" name="Shape 523">
          <a:extLst>
            <a:ext uri="{FF2B5EF4-FFF2-40B4-BE49-F238E27FC236}">
              <a16:creationId xmlns:a16="http://schemas.microsoft.com/office/drawing/2014/main" id="{D99F9B35-E3D8-9879-F509-F44EF63D745C}"/>
            </a:ext>
          </a:extLst>
        </p:cNvPr>
        <p:cNvGrpSpPr/>
        <p:nvPr/>
      </p:nvGrpSpPr>
      <p:grpSpPr>
        <a:xfrm>
          <a:off x="0" y="0"/>
          <a:ext cx="0" cy="0"/>
          <a:chOff x="0" y="0"/>
          <a:chExt cx="0" cy="0"/>
        </a:xfrm>
      </p:grpSpPr>
      <p:grpSp>
        <p:nvGrpSpPr>
          <p:cNvPr id="46" name="Group 45">
            <a:extLst>
              <a:ext uri="{FF2B5EF4-FFF2-40B4-BE49-F238E27FC236}">
                <a16:creationId xmlns:a16="http://schemas.microsoft.com/office/drawing/2014/main" id="{F7D60042-3663-2320-AFC8-712CC4B6E1AA}"/>
              </a:ext>
            </a:extLst>
          </p:cNvPr>
          <p:cNvGrpSpPr/>
          <p:nvPr/>
        </p:nvGrpSpPr>
        <p:grpSpPr>
          <a:xfrm>
            <a:off x="201196" y="4553"/>
            <a:ext cx="18145125" cy="10200876"/>
            <a:chOff x="285750" y="0"/>
            <a:chExt cx="18002250" cy="10287000"/>
          </a:xfrm>
        </p:grpSpPr>
        <p:pic>
          <p:nvPicPr>
            <p:cNvPr id="524" name="Google Shape;524;p26">
              <a:extLst>
                <a:ext uri="{FF2B5EF4-FFF2-40B4-BE49-F238E27FC236}">
                  <a16:creationId xmlns:a16="http://schemas.microsoft.com/office/drawing/2014/main" id="{211767FD-1A94-04E3-72E9-600EE7FF9BEF}"/>
                </a:ext>
              </a:extLst>
            </p:cNvPr>
            <p:cNvPicPr preferRelativeResize="0"/>
            <p:nvPr/>
          </p:nvPicPr>
          <p:blipFill>
            <a:blip r:embed="rId3"/>
            <a:srcRect/>
            <a:stretch/>
          </p:blipFill>
          <p:spPr>
            <a:xfrm>
              <a:off x="285750" y="0"/>
              <a:ext cx="18002250" cy="10287000"/>
            </a:xfrm>
            <a:prstGeom prst="rect">
              <a:avLst/>
            </a:prstGeom>
            <a:noFill/>
            <a:ln>
              <a:noFill/>
            </a:ln>
          </p:spPr>
        </p:pic>
        <p:grpSp>
          <p:nvGrpSpPr>
            <p:cNvPr id="525" name="Google Shape;525;p26">
              <a:extLst>
                <a:ext uri="{FF2B5EF4-FFF2-40B4-BE49-F238E27FC236}">
                  <a16:creationId xmlns:a16="http://schemas.microsoft.com/office/drawing/2014/main" id="{929F730B-A59B-10B6-C297-F5895B2D8437}"/>
                </a:ext>
              </a:extLst>
            </p:cNvPr>
            <p:cNvGrpSpPr/>
            <p:nvPr/>
          </p:nvGrpSpPr>
          <p:grpSpPr>
            <a:xfrm>
              <a:off x="584906" y="963879"/>
              <a:ext cx="16619696" cy="8798580"/>
              <a:chOff x="0" y="-41123"/>
              <a:chExt cx="4377204" cy="2317322"/>
            </a:xfrm>
          </p:grpSpPr>
          <p:sp>
            <p:nvSpPr>
              <p:cNvPr id="526" name="Google Shape;526;p26">
                <a:extLst>
                  <a:ext uri="{FF2B5EF4-FFF2-40B4-BE49-F238E27FC236}">
                    <a16:creationId xmlns:a16="http://schemas.microsoft.com/office/drawing/2014/main" id="{87BA6C90-F531-5E36-8EA1-2C194038B5F2}"/>
                  </a:ext>
                </a:extLst>
              </p:cNvPr>
              <p:cNvSpPr/>
              <p:nvPr/>
            </p:nvSpPr>
            <p:spPr>
              <a:xfrm>
                <a:off x="0" y="0"/>
                <a:ext cx="4361191" cy="2269697"/>
              </a:xfrm>
              <a:custGeom>
                <a:avLst/>
                <a:gdLst/>
                <a:ahLst/>
                <a:cxnLst/>
                <a:rect l="l" t="t" r="r" b="b"/>
                <a:pathLst>
                  <a:path w="4361191" h="2269697" extrusionOk="0">
                    <a:moveTo>
                      <a:pt x="23844" y="0"/>
                    </a:moveTo>
                    <a:lnTo>
                      <a:pt x="4337347" y="0"/>
                    </a:lnTo>
                    <a:cubicBezTo>
                      <a:pt x="4343671" y="0"/>
                      <a:pt x="4349736" y="2512"/>
                      <a:pt x="4354207" y="6984"/>
                    </a:cubicBezTo>
                    <a:cubicBezTo>
                      <a:pt x="4358679" y="11456"/>
                      <a:pt x="4361191" y="17521"/>
                      <a:pt x="4361191" y="23844"/>
                    </a:cubicBezTo>
                    <a:lnTo>
                      <a:pt x="4361191" y="2245852"/>
                    </a:lnTo>
                    <a:cubicBezTo>
                      <a:pt x="4361191" y="2259021"/>
                      <a:pt x="4350515" y="2269697"/>
                      <a:pt x="4337347" y="2269697"/>
                    </a:cubicBezTo>
                    <a:lnTo>
                      <a:pt x="23844" y="2269697"/>
                    </a:lnTo>
                    <a:cubicBezTo>
                      <a:pt x="10676" y="2269697"/>
                      <a:pt x="0" y="2259021"/>
                      <a:pt x="0" y="2245852"/>
                    </a:cubicBezTo>
                    <a:lnTo>
                      <a:pt x="0" y="23844"/>
                    </a:lnTo>
                    <a:cubicBezTo>
                      <a:pt x="0" y="17521"/>
                      <a:pt x="2512" y="11456"/>
                      <a:pt x="6984" y="6984"/>
                    </a:cubicBezTo>
                    <a:cubicBezTo>
                      <a:pt x="11456" y="2512"/>
                      <a:pt x="17521" y="0"/>
                      <a:pt x="23844" y="0"/>
                    </a:cubicBezTo>
                    <a:close/>
                  </a:path>
                </a:pathLst>
              </a:custGeom>
              <a:gradFill>
                <a:gsLst>
                  <a:gs pos="0">
                    <a:srgbClr val="5DE0E6"/>
                  </a:gs>
                  <a:gs pos="100000">
                    <a:srgbClr val="004AAD"/>
                  </a:gs>
                </a:gsLst>
                <a:path path="circle">
                  <a:fillToRect r="100000" b="100000"/>
                </a:path>
                <a:tileRect l="-100000" t="-100000"/>
              </a:gradFill>
              <a:ln w="38100" cap="rnd" cmpd="sng">
                <a:solidFill>
                  <a:srgbClr val="FFFE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6">
                <a:extLst>
                  <a:ext uri="{FF2B5EF4-FFF2-40B4-BE49-F238E27FC236}">
                    <a16:creationId xmlns:a16="http://schemas.microsoft.com/office/drawing/2014/main" id="{9C1C618C-70E3-BA67-C3B4-76FA78948C21}"/>
                  </a:ext>
                </a:extLst>
              </p:cNvPr>
              <p:cNvSpPr txBox="1"/>
              <p:nvPr/>
            </p:nvSpPr>
            <p:spPr>
              <a:xfrm>
                <a:off x="16013" y="-41123"/>
                <a:ext cx="4361191" cy="231732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30" name="Google Shape;530;p26">
            <a:extLst>
              <a:ext uri="{FF2B5EF4-FFF2-40B4-BE49-F238E27FC236}">
                <a16:creationId xmlns:a16="http://schemas.microsoft.com/office/drawing/2014/main" id="{9C41F39C-BF3B-DE2A-2FA8-C371C198DA64}"/>
              </a:ext>
            </a:extLst>
          </p:cNvPr>
          <p:cNvGrpSpPr/>
          <p:nvPr/>
        </p:nvGrpSpPr>
        <p:grpSpPr>
          <a:xfrm rot="10800000">
            <a:off x="15878010" y="6622486"/>
            <a:ext cx="780553" cy="1821165"/>
            <a:chOff x="0" y="-111248"/>
            <a:chExt cx="1040738" cy="2428219"/>
          </a:xfrm>
        </p:grpSpPr>
        <p:grpSp>
          <p:nvGrpSpPr>
            <p:cNvPr id="531" name="Google Shape;531;p26">
              <a:extLst>
                <a:ext uri="{FF2B5EF4-FFF2-40B4-BE49-F238E27FC236}">
                  <a16:creationId xmlns:a16="http://schemas.microsoft.com/office/drawing/2014/main" id="{79EA7D42-1227-E9C1-644B-5F54EA7297D1}"/>
                </a:ext>
              </a:extLst>
            </p:cNvPr>
            <p:cNvGrpSpPr/>
            <p:nvPr/>
          </p:nvGrpSpPr>
          <p:grpSpPr>
            <a:xfrm>
              <a:off x="0" y="572578"/>
              <a:ext cx="564500" cy="1060566"/>
              <a:chOff x="0" y="-47625"/>
              <a:chExt cx="241661" cy="454025"/>
            </a:xfrm>
          </p:grpSpPr>
          <p:sp>
            <p:nvSpPr>
              <p:cNvPr id="532" name="Google Shape;532;p26">
                <a:extLst>
                  <a:ext uri="{FF2B5EF4-FFF2-40B4-BE49-F238E27FC236}">
                    <a16:creationId xmlns:a16="http://schemas.microsoft.com/office/drawing/2014/main" id="{5011DB96-60D2-E444-791D-696462A00253}"/>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33" name="Google Shape;533;p26">
                <a:extLst>
                  <a:ext uri="{FF2B5EF4-FFF2-40B4-BE49-F238E27FC236}">
                    <a16:creationId xmlns:a16="http://schemas.microsoft.com/office/drawing/2014/main" id="{EC754272-0EAF-F229-1424-D5DC60034494}"/>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4" name="Google Shape;534;p26">
              <a:extLst>
                <a:ext uri="{FF2B5EF4-FFF2-40B4-BE49-F238E27FC236}">
                  <a16:creationId xmlns:a16="http://schemas.microsoft.com/office/drawing/2014/main" id="{FA1E8EB2-D8E1-5F42-BA65-DE2735F0C5DE}"/>
                </a:ext>
              </a:extLst>
            </p:cNvPr>
            <p:cNvGrpSpPr/>
            <p:nvPr/>
          </p:nvGrpSpPr>
          <p:grpSpPr>
            <a:xfrm>
              <a:off x="476238" y="-111248"/>
              <a:ext cx="564500" cy="1060566"/>
              <a:chOff x="0" y="-47625"/>
              <a:chExt cx="241661" cy="454025"/>
            </a:xfrm>
          </p:grpSpPr>
          <p:sp>
            <p:nvSpPr>
              <p:cNvPr id="535" name="Google Shape;535;p26">
                <a:extLst>
                  <a:ext uri="{FF2B5EF4-FFF2-40B4-BE49-F238E27FC236}">
                    <a16:creationId xmlns:a16="http://schemas.microsoft.com/office/drawing/2014/main" id="{87D59C58-B04F-B090-8AA8-21B44C571853}"/>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36" name="Google Shape;536;p26">
                <a:extLst>
                  <a:ext uri="{FF2B5EF4-FFF2-40B4-BE49-F238E27FC236}">
                    <a16:creationId xmlns:a16="http://schemas.microsoft.com/office/drawing/2014/main" id="{BF3DC905-E55A-CFFC-74BB-BAC69066A640}"/>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7" name="Google Shape;537;p26">
              <a:extLst>
                <a:ext uri="{FF2B5EF4-FFF2-40B4-BE49-F238E27FC236}">
                  <a16:creationId xmlns:a16="http://schemas.microsoft.com/office/drawing/2014/main" id="{2F321A6C-2797-A6BF-8ABA-675A5C19B5E9}"/>
                </a:ext>
              </a:extLst>
            </p:cNvPr>
            <p:cNvGrpSpPr/>
            <p:nvPr/>
          </p:nvGrpSpPr>
          <p:grpSpPr>
            <a:xfrm>
              <a:off x="476238" y="1256405"/>
              <a:ext cx="564500" cy="1060566"/>
              <a:chOff x="0" y="-47625"/>
              <a:chExt cx="241661" cy="454025"/>
            </a:xfrm>
          </p:grpSpPr>
          <p:sp>
            <p:nvSpPr>
              <p:cNvPr id="538" name="Google Shape;538;p26">
                <a:extLst>
                  <a:ext uri="{FF2B5EF4-FFF2-40B4-BE49-F238E27FC236}">
                    <a16:creationId xmlns:a16="http://schemas.microsoft.com/office/drawing/2014/main" id="{B8AFAE47-9418-A5D8-A24B-A03A9319734D}"/>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39" name="Google Shape;539;p26">
                <a:extLst>
                  <a:ext uri="{FF2B5EF4-FFF2-40B4-BE49-F238E27FC236}">
                    <a16:creationId xmlns:a16="http://schemas.microsoft.com/office/drawing/2014/main" id="{15231947-0F9B-0616-07EF-DE743B4DE818}"/>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40" name="Google Shape;540;p26">
            <a:extLst>
              <a:ext uri="{FF2B5EF4-FFF2-40B4-BE49-F238E27FC236}">
                <a16:creationId xmlns:a16="http://schemas.microsoft.com/office/drawing/2014/main" id="{19CA8EAA-24B0-E77E-5928-838FEDAECD11}"/>
              </a:ext>
            </a:extLst>
          </p:cNvPr>
          <p:cNvGrpSpPr/>
          <p:nvPr/>
        </p:nvGrpSpPr>
        <p:grpSpPr>
          <a:xfrm>
            <a:off x="1783278" y="1507635"/>
            <a:ext cx="780553" cy="1821165"/>
            <a:chOff x="0" y="-111248"/>
            <a:chExt cx="1040738" cy="2428219"/>
          </a:xfrm>
        </p:grpSpPr>
        <p:grpSp>
          <p:nvGrpSpPr>
            <p:cNvPr id="541" name="Google Shape;541;p26">
              <a:extLst>
                <a:ext uri="{FF2B5EF4-FFF2-40B4-BE49-F238E27FC236}">
                  <a16:creationId xmlns:a16="http://schemas.microsoft.com/office/drawing/2014/main" id="{EDA57991-A2B7-9DFF-16B9-BDCC1FC4320B}"/>
                </a:ext>
              </a:extLst>
            </p:cNvPr>
            <p:cNvGrpSpPr/>
            <p:nvPr/>
          </p:nvGrpSpPr>
          <p:grpSpPr>
            <a:xfrm>
              <a:off x="0" y="572578"/>
              <a:ext cx="564500" cy="1060566"/>
              <a:chOff x="0" y="-47625"/>
              <a:chExt cx="241661" cy="454025"/>
            </a:xfrm>
          </p:grpSpPr>
          <p:sp>
            <p:nvSpPr>
              <p:cNvPr id="542" name="Google Shape;542;p26">
                <a:extLst>
                  <a:ext uri="{FF2B5EF4-FFF2-40B4-BE49-F238E27FC236}">
                    <a16:creationId xmlns:a16="http://schemas.microsoft.com/office/drawing/2014/main" id="{9760629F-F70F-303B-30BF-4B723411CE12}"/>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43" name="Google Shape;543;p26">
                <a:extLst>
                  <a:ext uri="{FF2B5EF4-FFF2-40B4-BE49-F238E27FC236}">
                    <a16:creationId xmlns:a16="http://schemas.microsoft.com/office/drawing/2014/main" id="{09F83D9B-AB66-1E31-FAA2-BE98B82AEB1B}"/>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4" name="Google Shape;544;p26">
              <a:extLst>
                <a:ext uri="{FF2B5EF4-FFF2-40B4-BE49-F238E27FC236}">
                  <a16:creationId xmlns:a16="http://schemas.microsoft.com/office/drawing/2014/main" id="{63FD1F91-8EAB-6E9E-94C4-B9DB09F33D86}"/>
                </a:ext>
              </a:extLst>
            </p:cNvPr>
            <p:cNvGrpSpPr/>
            <p:nvPr/>
          </p:nvGrpSpPr>
          <p:grpSpPr>
            <a:xfrm>
              <a:off x="476238" y="-111248"/>
              <a:ext cx="564500" cy="1060566"/>
              <a:chOff x="0" y="-47625"/>
              <a:chExt cx="241661" cy="454025"/>
            </a:xfrm>
          </p:grpSpPr>
          <p:sp>
            <p:nvSpPr>
              <p:cNvPr id="545" name="Google Shape;545;p26">
                <a:extLst>
                  <a:ext uri="{FF2B5EF4-FFF2-40B4-BE49-F238E27FC236}">
                    <a16:creationId xmlns:a16="http://schemas.microsoft.com/office/drawing/2014/main" id="{07D4C996-0636-7605-77EC-17C2A572501F}"/>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46" name="Google Shape;546;p26">
                <a:extLst>
                  <a:ext uri="{FF2B5EF4-FFF2-40B4-BE49-F238E27FC236}">
                    <a16:creationId xmlns:a16="http://schemas.microsoft.com/office/drawing/2014/main" id="{B309343B-10D2-07AB-E741-57412A9C3709}"/>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7" name="Google Shape;547;p26">
              <a:extLst>
                <a:ext uri="{FF2B5EF4-FFF2-40B4-BE49-F238E27FC236}">
                  <a16:creationId xmlns:a16="http://schemas.microsoft.com/office/drawing/2014/main" id="{B5B980D7-8612-691F-CE5D-31CAEB420ADC}"/>
                </a:ext>
              </a:extLst>
            </p:cNvPr>
            <p:cNvGrpSpPr/>
            <p:nvPr/>
          </p:nvGrpSpPr>
          <p:grpSpPr>
            <a:xfrm>
              <a:off x="476238" y="1256405"/>
              <a:ext cx="564500" cy="1060566"/>
              <a:chOff x="0" y="-47625"/>
              <a:chExt cx="241661" cy="454025"/>
            </a:xfrm>
          </p:grpSpPr>
          <p:sp>
            <p:nvSpPr>
              <p:cNvPr id="548" name="Google Shape;548;p26">
                <a:extLst>
                  <a:ext uri="{FF2B5EF4-FFF2-40B4-BE49-F238E27FC236}">
                    <a16:creationId xmlns:a16="http://schemas.microsoft.com/office/drawing/2014/main" id="{5B4EDB53-4C30-78B1-1EE7-8B6E383D775F}"/>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49" name="Google Shape;549;p26">
                <a:extLst>
                  <a:ext uri="{FF2B5EF4-FFF2-40B4-BE49-F238E27FC236}">
                    <a16:creationId xmlns:a16="http://schemas.microsoft.com/office/drawing/2014/main" id="{1EB8E2DD-85FD-6AA8-8758-A860AFD6A0F4}"/>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 name="Title 2">
            <a:extLst>
              <a:ext uri="{FF2B5EF4-FFF2-40B4-BE49-F238E27FC236}">
                <a16:creationId xmlns:a16="http://schemas.microsoft.com/office/drawing/2014/main" id="{225E4487-97DB-75D3-5EF3-21D3671F0B33}"/>
              </a:ext>
            </a:extLst>
          </p:cNvPr>
          <p:cNvSpPr>
            <a:spLocks noGrp="1"/>
          </p:cNvSpPr>
          <p:nvPr>
            <p:ph type="title"/>
          </p:nvPr>
        </p:nvSpPr>
        <p:spPr>
          <a:xfrm>
            <a:off x="2497634" y="1239520"/>
            <a:ext cx="12803400" cy="1143000"/>
          </a:xfrm>
        </p:spPr>
        <p:txBody>
          <a:bodyPr>
            <a:normAutofit fontScale="90000"/>
          </a:bodyPr>
          <a:lstStyle/>
          <a:p>
            <a:r>
              <a:rPr lang="en-US"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Why MLP ?</a:t>
            </a:r>
          </a:p>
        </p:txBody>
      </p:sp>
      <p:grpSp>
        <p:nvGrpSpPr>
          <p:cNvPr id="610" name="Group 609">
            <a:extLst>
              <a:ext uri="{FF2B5EF4-FFF2-40B4-BE49-F238E27FC236}">
                <a16:creationId xmlns:a16="http://schemas.microsoft.com/office/drawing/2014/main" id="{B802A2D5-3CBF-D49E-5C07-5728BBBA3539}"/>
              </a:ext>
            </a:extLst>
          </p:cNvPr>
          <p:cNvGrpSpPr/>
          <p:nvPr/>
        </p:nvGrpSpPr>
        <p:grpSpPr>
          <a:xfrm>
            <a:off x="2764068" y="2303063"/>
            <a:ext cx="10993764" cy="7001253"/>
            <a:chOff x="638416" y="851839"/>
            <a:chExt cx="15557552" cy="8915012"/>
          </a:xfrm>
        </p:grpSpPr>
        <p:cxnSp>
          <p:nvCxnSpPr>
            <p:cNvPr id="16" name="Straight Connector 15">
              <a:extLst>
                <a:ext uri="{FF2B5EF4-FFF2-40B4-BE49-F238E27FC236}">
                  <a16:creationId xmlns:a16="http://schemas.microsoft.com/office/drawing/2014/main" id="{3987AADD-B67E-66FC-C095-A5CE42AF3E5D}"/>
                </a:ext>
              </a:extLst>
            </p:cNvPr>
            <p:cNvCxnSpPr>
              <a:cxnSpLocks/>
            </p:cNvCxnSpPr>
            <p:nvPr/>
          </p:nvCxnSpPr>
          <p:spPr>
            <a:xfrm flipH="1">
              <a:off x="10831326" y="6563331"/>
              <a:ext cx="350777" cy="604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703DBB3-3CBD-1E67-F0D5-CE347980FEA4}"/>
                </a:ext>
              </a:extLst>
            </p:cNvPr>
            <p:cNvCxnSpPr>
              <a:cxnSpLocks/>
              <a:stCxn id="10" idx="1"/>
            </p:cNvCxnSpPr>
            <p:nvPr/>
          </p:nvCxnSpPr>
          <p:spPr>
            <a:xfrm flipH="1" flipV="1">
              <a:off x="9726954" y="4076293"/>
              <a:ext cx="848851" cy="69252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04EDF6C-4968-1A89-59C6-EB6B513BAB8D}"/>
                </a:ext>
              </a:extLst>
            </p:cNvPr>
            <p:cNvCxnSpPr/>
            <p:nvPr/>
          </p:nvCxnSpPr>
          <p:spPr>
            <a:xfrm flipV="1">
              <a:off x="9154619" y="1406266"/>
              <a:ext cx="443753" cy="1022853"/>
            </a:xfrm>
            <a:prstGeom prst="line">
              <a:avLst/>
            </a:prstGeom>
          </p:spPr>
          <p:style>
            <a:lnRef idx="1">
              <a:schemeClr val="accent1"/>
            </a:lnRef>
            <a:fillRef idx="0">
              <a:schemeClr val="accent1"/>
            </a:fillRef>
            <a:effectRef idx="0">
              <a:schemeClr val="accent1"/>
            </a:effectRef>
            <a:fontRef idx="minor">
              <a:schemeClr val="tx1"/>
            </a:fontRef>
          </p:style>
        </p:cxnSp>
        <p:sp>
          <p:nvSpPr>
            <p:cNvPr id="29" name="Flowchart: Connector 28">
              <a:extLst>
                <a:ext uri="{FF2B5EF4-FFF2-40B4-BE49-F238E27FC236}">
                  <a16:creationId xmlns:a16="http://schemas.microsoft.com/office/drawing/2014/main" id="{FCB5F8BA-65CF-AEDC-0478-6C81E0234D78}"/>
                </a:ext>
              </a:extLst>
            </p:cNvPr>
            <p:cNvSpPr/>
            <p:nvPr/>
          </p:nvSpPr>
          <p:spPr>
            <a:xfrm>
              <a:off x="12390028" y="2382242"/>
              <a:ext cx="793376" cy="847164"/>
            </a:xfrm>
            <a:prstGeom prst="flowChartConnector">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a:extLst>
                <a:ext uri="{FF2B5EF4-FFF2-40B4-BE49-F238E27FC236}">
                  <a16:creationId xmlns:a16="http://schemas.microsoft.com/office/drawing/2014/main" id="{48F9262F-2601-8F0C-7AA5-DB6BA10F0129}"/>
                </a:ext>
              </a:extLst>
            </p:cNvPr>
            <p:cNvSpPr/>
            <p:nvPr/>
          </p:nvSpPr>
          <p:spPr>
            <a:xfrm>
              <a:off x="14052176" y="4480848"/>
              <a:ext cx="793376" cy="847164"/>
            </a:xfrm>
            <a:prstGeom prst="flowChartConnector">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a:extLst>
                <a:ext uri="{FF2B5EF4-FFF2-40B4-BE49-F238E27FC236}">
                  <a16:creationId xmlns:a16="http://schemas.microsoft.com/office/drawing/2014/main" id="{045E06E1-4E61-33A4-B129-FF94A610AD30}"/>
                </a:ext>
              </a:extLst>
            </p:cNvPr>
            <p:cNvSpPr/>
            <p:nvPr/>
          </p:nvSpPr>
          <p:spPr>
            <a:xfrm>
              <a:off x="10249291" y="4458316"/>
              <a:ext cx="2229580" cy="2120260"/>
            </a:xfrm>
            <a:prstGeom prst="flowChartConnector">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rgbClr val="FFFF00"/>
                  </a:solidFill>
                </a:rPr>
                <a:t>Supports real-time detection with low false positives </a:t>
              </a:r>
            </a:p>
          </p:txBody>
        </p:sp>
        <p:sp>
          <p:nvSpPr>
            <p:cNvPr id="55" name="Flowchart: Connector 54">
              <a:extLst>
                <a:ext uri="{FF2B5EF4-FFF2-40B4-BE49-F238E27FC236}">
                  <a16:creationId xmlns:a16="http://schemas.microsoft.com/office/drawing/2014/main" id="{96EDEB84-BE68-EFC1-F828-819F03E9B831}"/>
                </a:ext>
              </a:extLst>
            </p:cNvPr>
            <p:cNvSpPr/>
            <p:nvPr/>
          </p:nvSpPr>
          <p:spPr>
            <a:xfrm>
              <a:off x="14354518" y="6910893"/>
              <a:ext cx="793376" cy="847164"/>
            </a:xfrm>
            <a:prstGeom prst="flowChartConnector">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a:extLst>
                <a:ext uri="{FF2B5EF4-FFF2-40B4-BE49-F238E27FC236}">
                  <a16:creationId xmlns:a16="http://schemas.microsoft.com/office/drawing/2014/main" id="{1D5079B7-1F68-2936-FFF9-3A49BA4E6919}"/>
                </a:ext>
              </a:extLst>
            </p:cNvPr>
            <p:cNvSpPr/>
            <p:nvPr/>
          </p:nvSpPr>
          <p:spPr>
            <a:xfrm>
              <a:off x="15402592" y="2236704"/>
              <a:ext cx="793376" cy="847164"/>
            </a:xfrm>
            <a:prstGeom prst="flowChartConnector">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4" name="Straight Connector 553">
              <a:extLst>
                <a:ext uri="{FF2B5EF4-FFF2-40B4-BE49-F238E27FC236}">
                  <a16:creationId xmlns:a16="http://schemas.microsoft.com/office/drawing/2014/main" id="{012BFC61-4AA4-457E-17C2-FE6589DBE570}"/>
                </a:ext>
              </a:extLst>
            </p:cNvPr>
            <p:cNvCxnSpPr>
              <a:endCxn id="29" idx="2"/>
            </p:cNvCxnSpPr>
            <p:nvPr/>
          </p:nvCxnSpPr>
          <p:spPr>
            <a:xfrm flipV="1">
              <a:off x="9726954" y="2805824"/>
              <a:ext cx="2663074" cy="1669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F939BD07-B027-860B-5ED6-BEEC4134F034}"/>
                </a:ext>
              </a:extLst>
            </p:cNvPr>
            <p:cNvCxnSpPr>
              <a:endCxn id="29" idx="4"/>
            </p:cNvCxnSpPr>
            <p:nvPr/>
          </p:nvCxnSpPr>
          <p:spPr>
            <a:xfrm flipV="1">
              <a:off x="12082183" y="3143598"/>
              <a:ext cx="704533" cy="1626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A5418EAE-F434-8CB6-1D89-A7A3D6C570F2}"/>
                </a:ext>
              </a:extLst>
            </p:cNvPr>
            <p:cNvCxnSpPr/>
            <p:nvPr/>
          </p:nvCxnSpPr>
          <p:spPr>
            <a:xfrm flipV="1">
              <a:off x="12478871" y="5131238"/>
              <a:ext cx="1573305" cy="269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3B93F1B2-D3BD-2DF2-055F-5588545B1672}"/>
                </a:ext>
              </a:extLst>
            </p:cNvPr>
            <p:cNvCxnSpPr>
              <a:cxnSpLocks/>
            </p:cNvCxnSpPr>
            <p:nvPr/>
          </p:nvCxnSpPr>
          <p:spPr>
            <a:xfrm>
              <a:off x="12335381" y="6144126"/>
              <a:ext cx="2019137" cy="991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9C966929-12AC-B0C8-E8A7-7C1F38D5A0EE}"/>
                </a:ext>
              </a:extLst>
            </p:cNvPr>
            <p:cNvCxnSpPr>
              <a:stCxn id="35" idx="7"/>
              <a:endCxn id="56" idx="3"/>
            </p:cNvCxnSpPr>
            <p:nvPr/>
          </p:nvCxnSpPr>
          <p:spPr>
            <a:xfrm flipV="1">
              <a:off x="14729365" y="2959804"/>
              <a:ext cx="789414" cy="1645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E5C21DA8-3643-8130-0307-BDDF720D0FE4}"/>
                </a:ext>
              </a:extLst>
            </p:cNvPr>
            <p:cNvCxnSpPr/>
            <p:nvPr/>
          </p:nvCxnSpPr>
          <p:spPr>
            <a:xfrm>
              <a:off x="13183404" y="2660286"/>
              <a:ext cx="221918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4A3B52D0-F60E-6C0D-B72E-F83A892FE673}"/>
                </a:ext>
              </a:extLst>
            </p:cNvPr>
            <p:cNvCxnSpPr>
              <a:cxnSpLocks/>
            </p:cNvCxnSpPr>
            <p:nvPr/>
          </p:nvCxnSpPr>
          <p:spPr>
            <a:xfrm>
              <a:off x="6063574" y="6480156"/>
              <a:ext cx="332121" cy="73172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E554777E-B0F1-53BE-0F01-8FD697D05A68}"/>
                </a:ext>
              </a:extLst>
            </p:cNvPr>
            <p:cNvCxnSpPr>
              <a:cxnSpLocks/>
            </p:cNvCxnSpPr>
            <p:nvPr/>
          </p:nvCxnSpPr>
          <p:spPr>
            <a:xfrm flipH="1">
              <a:off x="6958496" y="4120207"/>
              <a:ext cx="881445" cy="69387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0EA8B1B6-4FA3-D598-CED3-D8F79245C0C6}"/>
                </a:ext>
              </a:extLst>
            </p:cNvPr>
            <p:cNvCxnSpPr>
              <a:cxnSpLocks/>
            </p:cNvCxnSpPr>
            <p:nvPr/>
          </p:nvCxnSpPr>
          <p:spPr>
            <a:xfrm flipH="1">
              <a:off x="8033387" y="8388478"/>
              <a:ext cx="1269816" cy="0"/>
            </a:xfrm>
            <a:prstGeom prst="line">
              <a:avLst/>
            </a:prstGeom>
          </p:spPr>
          <p:style>
            <a:lnRef idx="1">
              <a:schemeClr val="accent1"/>
            </a:lnRef>
            <a:fillRef idx="0">
              <a:schemeClr val="accent1"/>
            </a:fillRef>
            <a:effectRef idx="0">
              <a:schemeClr val="accent1"/>
            </a:effectRef>
            <a:fontRef idx="minor">
              <a:schemeClr val="tx1"/>
            </a:fontRef>
          </p:style>
        </p:cxnSp>
        <p:sp>
          <p:nvSpPr>
            <p:cNvPr id="584" name="Flowchart: Connector 583">
              <a:extLst>
                <a:ext uri="{FF2B5EF4-FFF2-40B4-BE49-F238E27FC236}">
                  <a16:creationId xmlns:a16="http://schemas.microsoft.com/office/drawing/2014/main" id="{F1AB5746-FDF6-1B14-ABE1-4369F634BEFE}"/>
                </a:ext>
              </a:extLst>
            </p:cNvPr>
            <p:cNvSpPr/>
            <p:nvPr/>
          </p:nvSpPr>
          <p:spPr>
            <a:xfrm>
              <a:off x="3657219" y="3564440"/>
              <a:ext cx="793376" cy="847164"/>
            </a:xfrm>
            <a:prstGeom prst="flowChartConnector">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5" name="Flowchart: Connector 584">
              <a:extLst>
                <a:ext uri="{FF2B5EF4-FFF2-40B4-BE49-F238E27FC236}">
                  <a16:creationId xmlns:a16="http://schemas.microsoft.com/office/drawing/2014/main" id="{164E93FE-B579-5690-4283-19479E38224F}"/>
                </a:ext>
              </a:extLst>
            </p:cNvPr>
            <p:cNvSpPr/>
            <p:nvPr/>
          </p:nvSpPr>
          <p:spPr>
            <a:xfrm>
              <a:off x="3590174" y="8919686"/>
              <a:ext cx="793376" cy="847165"/>
            </a:xfrm>
            <a:prstGeom prst="flowChartConnector">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Flowchart: Connector 585">
              <a:extLst>
                <a:ext uri="{FF2B5EF4-FFF2-40B4-BE49-F238E27FC236}">
                  <a16:creationId xmlns:a16="http://schemas.microsoft.com/office/drawing/2014/main" id="{9146EF38-4A10-B56C-7C4A-06F7DDE3F7CF}"/>
                </a:ext>
              </a:extLst>
            </p:cNvPr>
            <p:cNvSpPr/>
            <p:nvPr/>
          </p:nvSpPr>
          <p:spPr>
            <a:xfrm>
              <a:off x="12082183" y="8873661"/>
              <a:ext cx="793376" cy="847164"/>
            </a:xfrm>
            <a:prstGeom prst="flowChartConnector">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Flowchart: Connector 586">
              <a:extLst>
                <a:ext uri="{FF2B5EF4-FFF2-40B4-BE49-F238E27FC236}">
                  <a16:creationId xmlns:a16="http://schemas.microsoft.com/office/drawing/2014/main" id="{5E4149CA-DE4B-A879-970E-14C6F105830A}"/>
                </a:ext>
              </a:extLst>
            </p:cNvPr>
            <p:cNvSpPr/>
            <p:nvPr/>
          </p:nvSpPr>
          <p:spPr>
            <a:xfrm>
              <a:off x="9534632" y="851839"/>
              <a:ext cx="793376" cy="847164"/>
            </a:xfrm>
            <a:prstGeom prst="flowChartConnector">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8" name="Group 587">
              <a:extLst>
                <a:ext uri="{FF2B5EF4-FFF2-40B4-BE49-F238E27FC236}">
                  <a16:creationId xmlns:a16="http://schemas.microsoft.com/office/drawing/2014/main" id="{158E7091-D000-41C9-AE18-5F81E2717428}"/>
                </a:ext>
              </a:extLst>
            </p:cNvPr>
            <p:cNvGrpSpPr/>
            <p:nvPr/>
          </p:nvGrpSpPr>
          <p:grpSpPr>
            <a:xfrm>
              <a:off x="4799617" y="4379474"/>
              <a:ext cx="2367927" cy="2129626"/>
              <a:chOff x="4810735" y="3328800"/>
              <a:chExt cx="2492263" cy="2455074"/>
            </a:xfrm>
          </p:grpSpPr>
          <p:sp>
            <p:nvSpPr>
              <p:cNvPr id="589" name="Flowchart: Connector 588">
                <a:extLst>
                  <a:ext uri="{FF2B5EF4-FFF2-40B4-BE49-F238E27FC236}">
                    <a16:creationId xmlns:a16="http://schemas.microsoft.com/office/drawing/2014/main" id="{63290D02-193A-A37E-8C23-61498ABA751B}"/>
                  </a:ext>
                </a:extLst>
              </p:cNvPr>
              <p:cNvSpPr/>
              <p:nvPr/>
            </p:nvSpPr>
            <p:spPr>
              <a:xfrm>
                <a:off x="4810735" y="3328800"/>
                <a:ext cx="2492263" cy="2455074"/>
              </a:xfrm>
              <a:prstGeom prst="flowChartConnector">
                <a:avLst/>
              </a:prstGeom>
              <a:solidFill>
                <a:srgbClr val="00B05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90" name="TextBox 589">
                <a:extLst>
                  <a:ext uri="{FF2B5EF4-FFF2-40B4-BE49-F238E27FC236}">
                    <a16:creationId xmlns:a16="http://schemas.microsoft.com/office/drawing/2014/main" id="{8621DDDC-0529-16F7-26FF-598CA554DCC4}"/>
                  </a:ext>
                </a:extLst>
              </p:cNvPr>
              <p:cNvSpPr txBox="1"/>
              <p:nvPr/>
            </p:nvSpPr>
            <p:spPr>
              <a:xfrm>
                <a:off x="5216718" y="3796351"/>
                <a:ext cx="1958430" cy="1716827"/>
              </a:xfrm>
              <a:prstGeom prst="rect">
                <a:avLst/>
              </a:prstGeom>
              <a:noFill/>
            </p:spPr>
            <p:txBody>
              <a:bodyPr wrap="square" rtlCol="0">
                <a:spAutoFit/>
              </a:bodyPr>
              <a:lstStyle/>
              <a:p>
                <a:r>
                  <a:rPr lang="en-US">
                    <a:solidFill>
                      <a:srgbClr val="FFFF00"/>
                    </a:solidFill>
                  </a:rPr>
                  <a:t>Learns non-linear patterns, detects anomalies</a:t>
                </a:r>
              </a:p>
            </p:txBody>
          </p:sp>
        </p:grpSp>
        <p:sp>
          <p:nvSpPr>
            <p:cNvPr id="591" name="Flowchart: Connector 590">
              <a:extLst>
                <a:ext uri="{FF2B5EF4-FFF2-40B4-BE49-F238E27FC236}">
                  <a16:creationId xmlns:a16="http://schemas.microsoft.com/office/drawing/2014/main" id="{422381DC-5635-E243-7A86-F1C473CB0959}"/>
                </a:ext>
              </a:extLst>
            </p:cNvPr>
            <p:cNvSpPr/>
            <p:nvPr/>
          </p:nvSpPr>
          <p:spPr>
            <a:xfrm>
              <a:off x="7567458" y="2503849"/>
              <a:ext cx="2367927" cy="2129626"/>
            </a:xfrm>
            <a:prstGeom prst="flowChartConnector">
              <a:avLst/>
            </a:prstGeom>
            <a:solidFill>
              <a:schemeClr val="accent6">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rgbClr val="FFFF00"/>
                  </a:solidFill>
                </a:rPr>
                <a:t>Adapts to new threats</a:t>
              </a:r>
            </a:p>
          </p:txBody>
        </p:sp>
        <p:sp>
          <p:nvSpPr>
            <p:cNvPr id="592" name="Flowchart: Connector 591">
              <a:extLst>
                <a:ext uri="{FF2B5EF4-FFF2-40B4-BE49-F238E27FC236}">
                  <a16:creationId xmlns:a16="http://schemas.microsoft.com/office/drawing/2014/main" id="{92E7C58E-65B8-CD7B-A9BC-F7A3942F5DE3}"/>
                </a:ext>
              </a:extLst>
            </p:cNvPr>
            <p:cNvSpPr/>
            <p:nvPr/>
          </p:nvSpPr>
          <p:spPr>
            <a:xfrm>
              <a:off x="5803807" y="7058328"/>
              <a:ext cx="2229580" cy="2129626"/>
            </a:xfrm>
            <a:prstGeom prst="flowChartConnector">
              <a:avLst/>
            </a:prstGeom>
            <a:solidFill>
              <a:schemeClr val="accent2">
                <a:lumMod val="5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rgbClr val="FFFF00"/>
                  </a:solidFill>
                </a:rPr>
                <a:t>Provides quick predictions after training </a:t>
              </a:r>
            </a:p>
          </p:txBody>
        </p:sp>
        <p:sp>
          <p:nvSpPr>
            <p:cNvPr id="593" name="Flowchart: Connector 592">
              <a:extLst>
                <a:ext uri="{FF2B5EF4-FFF2-40B4-BE49-F238E27FC236}">
                  <a16:creationId xmlns:a16="http://schemas.microsoft.com/office/drawing/2014/main" id="{F5BF8D8A-53CC-506E-9B26-E1E536AA4BD0}"/>
                </a:ext>
              </a:extLst>
            </p:cNvPr>
            <p:cNvSpPr/>
            <p:nvPr/>
          </p:nvSpPr>
          <p:spPr>
            <a:xfrm>
              <a:off x="9303203" y="7211884"/>
              <a:ext cx="2187071" cy="2001121"/>
            </a:xfrm>
            <a:prstGeom prst="flowChartConnector">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rgbClr val="FFFF00"/>
                  </a:solidFill>
                </a:rPr>
                <a:t>Works well with large input data</a:t>
              </a:r>
            </a:p>
          </p:txBody>
        </p:sp>
        <p:sp>
          <p:nvSpPr>
            <p:cNvPr id="594" name="Flowchart: Connector 593">
              <a:extLst>
                <a:ext uri="{FF2B5EF4-FFF2-40B4-BE49-F238E27FC236}">
                  <a16:creationId xmlns:a16="http://schemas.microsoft.com/office/drawing/2014/main" id="{85A96C1A-07F7-D713-1A5A-CFE3056157D8}"/>
                </a:ext>
              </a:extLst>
            </p:cNvPr>
            <p:cNvSpPr/>
            <p:nvPr/>
          </p:nvSpPr>
          <p:spPr>
            <a:xfrm>
              <a:off x="881923" y="6530372"/>
              <a:ext cx="793376" cy="847164"/>
            </a:xfrm>
            <a:prstGeom prst="flowChartConnector">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Flowchart: Connector 594">
              <a:extLst>
                <a:ext uri="{FF2B5EF4-FFF2-40B4-BE49-F238E27FC236}">
                  <a16:creationId xmlns:a16="http://schemas.microsoft.com/office/drawing/2014/main" id="{D1815B99-BBF0-582E-87F5-75670D24D8A3}"/>
                </a:ext>
              </a:extLst>
            </p:cNvPr>
            <p:cNvSpPr/>
            <p:nvPr/>
          </p:nvSpPr>
          <p:spPr>
            <a:xfrm>
              <a:off x="4446056" y="1538024"/>
              <a:ext cx="793376" cy="847164"/>
            </a:xfrm>
            <a:prstGeom prst="flowChartConnector">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Flowchart: Connector 595">
              <a:extLst>
                <a:ext uri="{FF2B5EF4-FFF2-40B4-BE49-F238E27FC236}">
                  <a16:creationId xmlns:a16="http://schemas.microsoft.com/office/drawing/2014/main" id="{8274A194-9C6B-188C-A925-42B699F3CF98}"/>
                </a:ext>
              </a:extLst>
            </p:cNvPr>
            <p:cNvSpPr/>
            <p:nvPr/>
          </p:nvSpPr>
          <p:spPr>
            <a:xfrm>
              <a:off x="638416" y="3568662"/>
              <a:ext cx="793376" cy="847164"/>
            </a:xfrm>
            <a:prstGeom prst="flowChartConnector">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Flowchart: Connector 596">
              <a:extLst>
                <a:ext uri="{FF2B5EF4-FFF2-40B4-BE49-F238E27FC236}">
                  <a16:creationId xmlns:a16="http://schemas.microsoft.com/office/drawing/2014/main" id="{3D3A9BF6-DFB9-6BBE-8635-030D56E87661}"/>
                </a:ext>
              </a:extLst>
            </p:cNvPr>
            <p:cNvSpPr/>
            <p:nvPr/>
          </p:nvSpPr>
          <p:spPr>
            <a:xfrm>
              <a:off x="3590174" y="6364720"/>
              <a:ext cx="793376" cy="847164"/>
            </a:xfrm>
            <a:prstGeom prst="flowChartConnector">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8" name="Straight Connector 597">
              <a:extLst>
                <a:ext uri="{FF2B5EF4-FFF2-40B4-BE49-F238E27FC236}">
                  <a16:creationId xmlns:a16="http://schemas.microsoft.com/office/drawing/2014/main" id="{C400643E-2926-1D76-0A7D-96EB559ABFE1}"/>
                </a:ext>
              </a:extLst>
            </p:cNvPr>
            <p:cNvCxnSpPr/>
            <p:nvPr/>
          </p:nvCxnSpPr>
          <p:spPr>
            <a:xfrm flipV="1">
              <a:off x="4383550" y="6095090"/>
              <a:ext cx="618756" cy="52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894B28E-032F-B78C-4D50-1C11093A37EB}"/>
                </a:ext>
              </a:extLst>
            </p:cNvPr>
            <p:cNvCxnSpPr>
              <a:endCxn id="594" idx="5"/>
            </p:cNvCxnSpPr>
            <p:nvPr/>
          </p:nvCxnSpPr>
          <p:spPr>
            <a:xfrm flipH="1" flipV="1">
              <a:off x="1675299" y="7211884"/>
              <a:ext cx="1914875" cy="1976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0" name="Straight Connector 599">
              <a:extLst>
                <a:ext uri="{FF2B5EF4-FFF2-40B4-BE49-F238E27FC236}">
                  <a16:creationId xmlns:a16="http://schemas.microsoft.com/office/drawing/2014/main" id="{5AE06D3C-F87B-6E9C-F6DA-2C5FF6E35AED}"/>
                </a:ext>
              </a:extLst>
            </p:cNvPr>
            <p:cNvCxnSpPr>
              <a:endCxn id="594" idx="6"/>
            </p:cNvCxnSpPr>
            <p:nvPr/>
          </p:nvCxnSpPr>
          <p:spPr>
            <a:xfrm flipH="1">
              <a:off x="1675299" y="6666400"/>
              <a:ext cx="1914875" cy="287554"/>
            </a:xfrm>
            <a:prstGeom prst="line">
              <a:avLst/>
            </a:prstGeom>
          </p:spPr>
          <p:style>
            <a:lnRef idx="1">
              <a:schemeClr val="accent1"/>
            </a:lnRef>
            <a:fillRef idx="0">
              <a:schemeClr val="accent1"/>
            </a:fillRef>
            <a:effectRef idx="0">
              <a:schemeClr val="accent1"/>
            </a:effectRef>
            <a:fontRef idx="minor">
              <a:schemeClr val="tx1"/>
            </a:fontRef>
          </p:style>
        </p:cxnSp>
        <p:cxnSp>
          <p:nvCxnSpPr>
            <p:cNvPr id="601" name="Straight Connector 600">
              <a:extLst>
                <a:ext uri="{FF2B5EF4-FFF2-40B4-BE49-F238E27FC236}">
                  <a16:creationId xmlns:a16="http://schemas.microsoft.com/office/drawing/2014/main" id="{3069441A-52F7-6578-27A6-A1DA53D6F5A6}"/>
                </a:ext>
              </a:extLst>
            </p:cNvPr>
            <p:cNvCxnSpPr>
              <a:endCxn id="597" idx="1"/>
            </p:cNvCxnSpPr>
            <p:nvPr/>
          </p:nvCxnSpPr>
          <p:spPr>
            <a:xfrm>
              <a:off x="1431792" y="4120207"/>
              <a:ext cx="2274569" cy="23685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02" name="Straight Connector 601">
              <a:extLst>
                <a:ext uri="{FF2B5EF4-FFF2-40B4-BE49-F238E27FC236}">
                  <a16:creationId xmlns:a16="http://schemas.microsoft.com/office/drawing/2014/main" id="{D0C12442-338B-39CC-71BE-55FB207C3D18}"/>
                </a:ext>
              </a:extLst>
            </p:cNvPr>
            <p:cNvCxnSpPr/>
            <p:nvPr/>
          </p:nvCxnSpPr>
          <p:spPr>
            <a:xfrm>
              <a:off x="1431792" y="3805282"/>
              <a:ext cx="222542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3" name="Straight Connector 602">
              <a:extLst>
                <a:ext uri="{FF2B5EF4-FFF2-40B4-BE49-F238E27FC236}">
                  <a16:creationId xmlns:a16="http://schemas.microsoft.com/office/drawing/2014/main" id="{A523405E-79F6-993A-FCF2-07D633619D60}"/>
                </a:ext>
              </a:extLst>
            </p:cNvPr>
            <p:cNvCxnSpPr/>
            <p:nvPr/>
          </p:nvCxnSpPr>
          <p:spPr>
            <a:xfrm flipV="1">
              <a:off x="4383550" y="8636585"/>
              <a:ext cx="1600030" cy="551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4" name="Straight Connector 603">
              <a:extLst>
                <a:ext uri="{FF2B5EF4-FFF2-40B4-BE49-F238E27FC236}">
                  <a16:creationId xmlns:a16="http://schemas.microsoft.com/office/drawing/2014/main" id="{7F97302B-F6F8-25EA-0D68-8DF2A406F6F7}"/>
                </a:ext>
              </a:extLst>
            </p:cNvPr>
            <p:cNvCxnSpPr/>
            <p:nvPr/>
          </p:nvCxnSpPr>
          <p:spPr>
            <a:xfrm flipH="1">
              <a:off x="4182035" y="2346974"/>
              <a:ext cx="510893" cy="1217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5" name="Straight Connector 604">
              <a:extLst>
                <a:ext uri="{FF2B5EF4-FFF2-40B4-BE49-F238E27FC236}">
                  <a16:creationId xmlns:a16="http://schemas.microsoft.com/office/drawing/2014/main" id="{50EC0180-BE5E-55E5-059D-BAED497CA081}"/>
                </a:ext>
              </a:extLst>
            </p:cNvPr>
            <p:cNvCxnSpPr/>
            <p:nvPr/>
          </p:nvCxnSpPr>
          <p:spPr>
            <a:xfrm>
              <a:off x="5002306" y="2346974"/>
              <a:ext cx="801501" cy="20325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6" name="Straight Connector 605">
              <a:extLst>
                <a:ext uri="{FF2B5EF4-FFF2-40B4-BE49-F238E27FC236}">
                  <a16:creationId xmlns:a16="http://schemas.microsoft.com/office/drawing/2014/main" id="{FF61B6B7-32BE-C321-3B9C-A8069CB61C2D}"/>
                </a:ext>
              </a:extLst>
            </p:cNvPr>
            <p:cNvCxnSpPr/>
            <p:nvPr/>
          </p:nvCxnSpPr>
          <p:spPr>
            <a:xfrm>
              <a:off x="5183565" y="2064419"/>
              <a:ext cx="2650825" cy="785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7" name="Straight Connector 606">
              <a:extLst>
                <a:ext uri="{FF2B5EF4-FFF2-40B4-BE49-F238E27FC236}">
                  <a16:creationId xmlns:a16="http://schemas.microsoft.com/office/drawing/2014/main" id="{23548342-656C-921D-824C-458DAF8264C3}"/>
                </a:ext>
              </a:extLst>
            </p:cNvPr>
            <p:cNvCxnSpPr>
              <a:stCxn id="584" idx="4"/>
            </p:cNvCxnSpPr>
            <p:nvPr/>
          </p:nvCxnSpPr>
          <p:spPr>
            <a:xfrm flipH="1">
              <a:off x="3986862" y="4411604"/>
              <a:ext cx="67045" cy="19471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8" name="Straight Connector 607">
              <a:extLst>
                <a:ext uri="{FF2B5EF4-FFF2-40B4-BE49-F238E27FC236}">
                  <a16:creationId xmlns:a16="http://schemas.microsoft.com/office/drawing/2014/main" id="{BBF58B26-5361-DC6F-DFB7-9411735D8270}"/>
                </a:ext>
              </a:extLst>
            </p:cNvPr>
            <p:cNvCxnSpPr>
              <a:endCxn id="586" idx="1"/>
            </p:cNvCxnSpPr>
            <p:nvPr/>
          </p:nvCxnSpPr>
          <p:spPr>
            <a:xfrm>
              <a:off x="11248088" y="8757608"/>
              <a:ext cx="950282" cy="2401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09" name="Straight Connector 608">
              <a:extLst>
                <a:ext uri="{FF2B5EF4-FFF2-40B4-BE49-F238E27FC236}">
                  <a16:creationId xmlns:a16="http://schemas.microsoft.com/office/drawing/2014/main" id="{031F5B34-0898-3C63-7EEF-B427F9E9FDD2}"/>
                </a:ext>
              </a:extLst>
            </p:cNvPr>
            <p:cNvCxnSpPr>
              <a:stCxn id="586" idx="7"/>
            </p:cNvCxnSpPr>
            <p:nvPr/>
          </p:nvCxnSpPr>
          <p:spPr>
            <a:xfrm flipV="1">
              <a:off x="12759372" y="7535264"/>
              <a:ext cx="1595146" cy="1462461"/>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18641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0" scaled="0"/>
        </a:gradFill>
        <a:effectLst/>
      </p:bgPr>
    </p:bg>
    <p:spTree>
      <p:nvGrpSpPr>
        <p:cNvPr id="1" name="Shape 523">
          <a:extLst>
            <a:ext uri="{FF2B5EF4-FFF2-40B4-BE49-F238E27FC236}">
              <a16:creationId xmlns:a16="http://schemas.microsoft.com/office/drawing/2014/main" id="{32B7BA71-5641-D819-9936-CA2094484909}"/>
            </a:ext>
          </a:extLst>
        </p:cNvPr>
        <p:cNvGrpSpPr/>
        <p:nvPr/>
      </p:nvGrpSpPr>
      <p:grpSpPr>
        <a:xfrm>
          <a:off x="0" y="0"/>
          <a:ext cx="0" cy="0"/>
          <a:chOff x="0" y="0"/>
          <a:chExt cx="0" cy="0"/>
        </a:xfrm>
      </p:grpSpPr>
      <p:pic>
        <p:nvPicPr>
          <p:cNvPr id="524" name="Google Shape;524;p26">
            <a:extLst>
              <a:ext uri="{FF2B5EF4-FFF2-40B4-BE49-F238E27FC236}">
                <a16:creationId xmlns:a16="http://schemas.microsoft.com/office/drawing/2014/main" id="{51D0B5F0-6F73-39E2-F293-49F6F0FEC6E4}"/>
              </a:ext>
            </a:extLst>
          </p:cNvPr>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525" name="Google Shape;525;p26">
            <a:extLst>
              <a:ext uri="{FF2B5EF4-FFF2-40B4-BE49-F238E27FC236}">
                <a16:creationId xmlns:a16="http://schemas.microsoft.com/office/drawing/2014/main" id="{CA91AC37-427F-56A1-4534-CCB7C0B0959E}"/>
              </a:ext>
            </a:extLst>
          </p:cNvPr>
          <p:cNvGrpSpPr/>
          <p:nvPr/>
        </p:nvGrpSpPr>
        <p:grpSpPr>
          <a:xfrm>
            <a:off x="864551" y="626903"/>
            <a:ext cx="16558897" cy="8798580"/>
            <a:chOff x="0" y="-47625"/>
            <a:chExt cx="4361191" cy="2317322"/>
          </a:xfrm>
        </p:grpSpPr>
        <p:sp>
          <p:nvSpPr>
            <p:cNvPr id="526" name="Google Shape;526;p26">
              <a:extLst>
                <a:ext uri="{FF2B5EF4-FFF2-40B4-BE49-F238E27FC236}">
                  <a16:creationId xmlns:a16="http://schemas.microsoft.com/office/drawing/2014/main" id="{1AA20697-54B2-9408-B74C-7560D9B2E96E}"/>
                </a:ext>
              </a:extLst>
            </p:cNvPr>
            <p:cNvSpPr/>
            <p:nvPr/>
          </p:nvSpPr>
          <p:spPr>
            <a:xfrm>
              <a:off x="0" y="0"/>
              <a:ext cx="4361191" cy="2269697"/>
            </a:xfrm>
            <a:custGeom>
              <a:avLst/>
              <a:gdLst/>
              <a:ahLst/>
              <a:cxnLst/>
              <a:rect l="l" t="t" r="r" b="b"/>
              <a:pathLst>
                <a:path w="4361191" h="2269697" extrusionOk="0">
                  <a:moveTo>
                    <a:pt x="23844" y="0"/>
                  </a:moveTo>
                  <a:lnTo>
                    <a:pt x="4337347" y="0"/>
                  </a:lnTo>
                  <a:cubicBezTo>
                    <a:pt x="4343671" y="0"/>
                    <a:pt x="4349736" y="2512"/>
                    <a:pt x="4354207" y="6984"/>
                  </a:cubicBezTo>
                  <a:cubicBezTo>
                    <a:pt x="4358679" y="11456"/>
                    <a:pt x="4361191" y="17521"/>
                    <a:pt x="4361191" y="23844"/>
                  </a:cubicBezTo>
                  <a:lnTo>
                    <a:pt x="4361191" y="2245852"/>
                  </a:lnTo>
                  <a:cubicBezTo>
                    <a:pt x="4361191" y="2259021"/>
                    <a:pt x="4350515" y="2269697"/>
                    <a:pt x="4337347" y="2269697"/>
                  </a:cubicBezTo>
                  <a:lnTo>
                    <a:pt x="23844" y="2269697"/>
                  </a:lnTo>
                  <a:cubicBezTo>
                    <a:pt x="10676" y="2269697"/>
                    <a:pt x="0" y="2259021"/>
                    <a:pt x="0" y="2245852"/>
                  </a:cubicBezTo>
                  <a:lnTo>
                    <a:pt x="0" y="23844"/>
                  </a:lnTo>
                  <a:cubicBezTo>
                    <a:pt x="0" y="17521"/>
                    <a:pt x="2512" y="11456"/>
                    <a:pt x="6984" y="6984"/>
                  </a:cubicBezTo>
                  <a:cubicBezTo>
                    <a:pt x="11456" y="2512"/>
                    <a:pt x="17521" y="0"/>
                    <a:pt x="23844" y="0"/>
                  </a:cubicBezTo>
                  <a:close/>
                </a:path>
              </a:pathLst>
            </a:custGeom>
            <a:gradFill>
              <a:gsLst>
                <a:gs pos="0">
                  <a:srgbClr val="5DE0E6"/>
                </a:gs>
                <a:gs pos="100000">
                  <a:srgbClr val="004AAD"/>
                </a:gs>
              </a:gsLst>
              <a:path path="circle">
                <a:fillToRect r="100000" b="100000"/>
              </a:path>
              <a:tileRect l="-100000" t="-100000"/>
            </a:gradFill>
            <a:ln w="38100" cap="rnd" cmpd="sng">
              <a:solidFill>
                <a:srgbClr val="FFFE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6">
              <a:extLst>
                <a:ext uri="{FF2B5EF4-FFF2-40B4-BE49-F238E27FC236}">
                  <a16:creationId xmlns:a16="http://schemas.microsoft.com/office/drawing/2014/main" id="{B223DB07-E111-0459-A336-AB64ABA7EC98}"/>
                </a:ext>
              </a:extLst>
            </p:cNvPr>
            <p:cNvSpPr txBox="1"/>
            <p:nvPr/>
          </p:nvSpPr>
          <p:spPr>
            <a:xfrm>
              <a:off x="0" y="-47625"/>
              <a:ext cx="4361191" cy="231732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0" name="Google Shape;530;p26">
            <a:extLst>
              <a:ext uri="{FF2B5EF4-FFF2-40B4-BE49-F238E27FC236}">
                <a16:creationId xmlns:a16="http://schemas.microsoft.com/office/drawing/2014/main" id="{F1859A80-AF83-FDBE-A702-00AFEC8520AD}"/>
              </a:ext>
            </a:extLst>
          </p:cNvPr>
          <p:cNvGrpSpPr/>
          <p:nvPr/>
        </p:nvGrpSpPr>
        <p:grpSpPr>
          <a:xfrm rot="10800000">
            <a:off x="15878010" y="6622486"/>
            <a:ext cx="780553" cy="1821165"/>
            <a:chOff x="0" y="-111248"/>
            <a:chExt cx="1040738" cy="2428219"/>
          </a:xfrm>
        </p:grpSpPr>
        <p:grpSp>
          <p:nvGrpSpPr>
            <p:cNvPr id="531" name="Google Shape;531;p26">
              <a:extLst>
                <a:ext uri="{FF2B5EF4-FFF2-40B4-BE49-F238E27FC236}">
                  <a16:creationId xmlns:a16="http://schemas.microsoft.com/office/drawing/2014/main" id="{B480C085-FA79-A978-8C73-EBC987109F03}"/>
                </a:ext>
              </a:extLst>
            </p:cNvPr>
            <p:cNvGrpSpPr/>
            <p:nvPr/>
          </p:nvGrpSpPr>
          <p:grpSpPr>
            <a:xfrm>
              <a:off x="0" y="572578"/>
              <a:ext cx="564500" cy="1060566"/>
              <a:chOff x="0" y="-47625"/>
              <a:chExt cx="241661" cy="454025"/>
            </a:xfrm>
          </p:grpSpPr>
          <p:sp>
            <p:nvSpPr>
              <p:cNvPr id="532" name="Google Shape;532;p26">
                <a:extLst>
                  <a:ext uri="{FF2B5EF4-FFF2-40B4-BE49-F238E27FC236}">
                    <a16:creationId xmlns:a16="http://schemas.microsoft.com/office/drawing/2014/main" id="{787EF425-0793-5514-4DFE-FC377239A3A5}"/>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33" name="Google Shape;533;p26">
                <a:extLst>
                  <a:ext uri="{FF2B5EF4-FFF2-40B4-BE49-F238E27FC236}">
                    <a16:creationId xmlns:a16="http://schemas.microsoft.com/office/drawing/2014/main" id="{39B25CC2-AFF7-3A03-1CFF-7CE2EDAEB2C4}"/>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4" name="Google Shape;534;p26">
              <a:extLst>
                <a:ext uri="{FF2B5EF4-FFF2-40B4-BE49-F238E27FC236}">
                  <a16:creationId xmlns:a16="http://schemas.microsoft.com/office/drawing/2014/main" id="{D7F6D2BA-CCBF-F54B-333F-403D9EA4DCCC}"/>
                </a:ext>
              </a:extLst>
            </p:cNvPr>
            <p:cNvGrpSpPr/>
            <p:nvPr/>
          </p:nvGrpSpPr>
          <p:grpSpPr>
            <a:xfrm>
              <a:off x="476238" y="-111248"/>
              <a:ext cx="564500" cy="1060566"/>
              <a:chOff x="0" y="-47625"/>
              <a:chExt cx="241661" cy="454025"/>
            </a:xfrm>
          </p:grpSpPr>
          <p:sp>
            <p:nvSpPr>
              <p:cNvPr id="535" name="Google Shape;535;p26">
                <a:extLst>
                  <a:ext uri="{FF2B5EF4-FFF2-40B4-BE49-F238E27FC236}">
                    <a16:creationId xmlns:a16="http://schemas.microsoft.com/office/drawing/2014/main" id="{EA070510-45E6-7B8C-43EE-18756DB22041}"/>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36" name="Google Shape;536;p26">
                <a:extLst>
                  <a:ext uri="{FF2B5EF4-FFF2-40B4-BE49-F238E27FC236}">
                    <a16:creationId xmlns:a16="http://schemas.microsoft.com/office/drawing/2014/main" id="{1315AA7C-D05D-E964-80D2-B202321566B5}"/>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7" name="Google Shape;537;p26">
              <a:extLst>
                <a:ext uri="{FF2B5EF4-FFF2-40B4-BE49-F238E27FC236}">
                  <a16:creationId xmlns:a16="http://schemas.microsoft.com/office/drawing/2014/main" id="{7575E874-CB61-B4EB-0866-D4A1207A18D1}"/>
                </a:ext>
              </a:extLst>
            </p:cNvPr>
            <p:cNvGrpSpPr/>
            <p:nvPr/>
          </p:nvGrpSpPr>
          <p:grpSpPr>
            <a:xfrm>
              <a:off x="476238" y="1256405"/>
              <a:ext cx="564500" cy="1060566"/>
              <a:chOff x="0" y="-47625"/>
              <a:chExt cx="241661" cy="454025"/>
            </a:xfrm>
          </p:grpSpPr>
          <p:sp>
            <p:nvSpPr>
              <p:cNvPr id="538" name="Google Shape;538;p26">
                <a:extLst>
                  <a:ext uri="{FF2B5EF4-FFF2-40B4-BE49-F238E27FC236}">
                    <a16:creationId xmlns:a16="http://schemas.microsoft.com/office/drawing/2014/main" id="{8465CEA5-F7CA-D4F0-2406-4B1A026B471A}"/>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39" name="Google Shape;539;p26">
                <a:extLst>
                  <a:ext uri="{FF2B5EF4-FFF2-40B4-BE49-F238E27FC236}">
                    <a16:creationId xmlns:a16="http://schemas.microsoft.com/office/drawing/2014/main" id="{69074E98-4151-3ACC-B934-AD94DAB2B633}"/>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40" name="Google Shape;540;p26">
            <a:extLst>
              <a:ext uri="{FF2B5EF4-FFF2-40B4-BE49-F238E27FC236}">
                <a16:creationId xmlns:a16="http://schemas.microsoft.com/office/drawing/2014/main" id="{2056E7A0-2985-E952-DCF6-4F9B537D1E6C}"/>
              </a:ext>
            </a:extLst>
          </p:cNvPr>
          <p:cNvGrpSpPr/>
          <p:nvPr/>
        </p:nvGrpSpPr>
        <p:grpSpPr>
          <a:xfrm>
            <a:off x="1783278" y="1507635"/>
            <a:ext cx="780553" cy="1821165"/>
            <a:chOff x="0" y="-111248"/>
            <a:chExt cx="1040738" cy="2428219"/>
          </a:xfrm>
        </p:grpSpPr>
        <p:grpSp>
          <p:nvGrpSpPr>
            <p:cNvPr id="541" name="Google Shape;541;p26">
              <a:extLst>
                <a:ext uri="{FF2B5EF4-FFF2-40B4-BE49-F238E27FC236}">
                  <a16:creationId xmlns:a16="http://schemas.microsoft.com/office/drawing/2014/main" id="{B24162AE-A36E-7743-9125-7D6ED1E39536}"/>
                </a:ext>
              </a:extLst>
            </p:cNvPr>
            <p:cNvGrpSpPr/>
            <p:nvPr/>
          </p:nvGrpSpPr>
          <p:grpSpPr>
            <a:xfrm>
              <a:off x="0" y="572578"/>
              <a:ext cx="564500" cy="1060566"/>
              <a:chOff x="0" y="-47625"/>
              <a:chExt cx="241661" cy="454025"/>
            </a:xfrm>
          </p:grpSpPr>
          <p:sp>
            <p:nvSpPr>
              <p:cNvPr id="542" name="Google Shape;542;p26">
                <a:extLst>
                  <a:ext uri="{FF2B5EF4-FFF2-40B4-BE49-F238E27FC236}">
                    <a16:creationId xmlns:a16="http://schemas.microsoft.com/office/drawing/2014/main" id="{9CB8EC41-A34B-5E72-4FE1-E523DCB3A4C5}"/>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43" name="Google Shape;543;p26">
                <a:extLst>
                  <a:ext uri="{FF2B5EF4-FFF2-40B4-BE49-F238E27FC236}">
                    <a16:creationId xmlns:a16="http://schemas.microsoft.com/office/drawing/2014/main" id="{05F4ACA7-E597-357B-4CD0-F55ABBC0D8A9}"/>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4" name="Google Shape;544;p26">
              <a:extLst>
                <a:ext uri="{FF2B5EF4-FFF2-40B4-BE49-F238E27FC236}">
                  <a16:creationId xmlns:a16="http://schemas.microsoft.com/office/drawing/2014/main" id="{1D6AB17A-58FB-D938-55B0-88BBD1BA56B2}"/>
                </a:ext>
              </a:extLst>
            </p:cNvPr>
            <p:cNvGrpSpPr/>
            <p:nvPr/>
          </p:nvGrpSpPr>
          <p:grpSpPr>
            <a:xfrm>
              <a:off x="476238" y="-111248"/>
              <a:ext cx="564500" cy="1060566"/>
              <a:chOff x="0" y="-47625"/>
              <a:chExt cx="241661" cy="454025"/>
            </a:xfrm>
          </p:grpSpPr>
          <p:sp>
            <p:nvSpPr>
              <p:cNvPr id="545" name="Google Shape;545;p26">
                <a:extLst>
                  <a:ext uri="{FF2B5EF4-FFF2-40B4-BE49-F238E27FC236}">
                    <a16:creationId xmlns:a16="http://schemas.microsoft.com/office/drawing/2014/main" id="{FD941571-D622-57F0-3E60-358B99B9C98B}"/>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46" name="Google Shape;546;p26">
                <a:extLst>
                  <a:ext uri="{FF2B5EF4-FFF2-40B4-BE49-F238E27FC236}">
                    <a16:creationId xmlns:a16="http://schemas.microsoft.com/office/drawing/2014/main" id="{F4466C35-0FAB-8E09-4BC3-2C846B7D0028}"/>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7" name="Google Shape;547;p26">
              <a:extLst>
                <a:ext uri="{FF2B5EF4-FFF2-40B4-BE49-F238E27FC236}">
                  <a16:creationId xmlns:a16="http://schemas.microsoft.com/office/drawing/2014/main" id="{E6C3972D-FCA2-3D0F-FF7A-22CCEFDCA0CC}"/>
                </a:ext>
              </a:extLst>
            </p:cNvPr>
            <p:cNvGrpSpPr/>
            <p:nvPr/>
          </p:nvGrpSpPr>
          <p:grpSpPr>
            <a:xfrm>
              <a:off x="476238" y="1256405"/>
              <a:ext cx="564500" cy="1060566"/>
              <a:chOff x="0" y="-47625"/>
              <a:chExt cx="241661" cy="454025"/>
            </a:xfrm>
          </p:grpSpPr>
          <p:sp>
            <p:nvSpPr>
              <p:cNvPr id="548" name="Google Shape;548;p26">
                <a:extLst>
                  <a:ext uri="{FF2B5EF4-FFF2-40B4-BE49-F238E27FC236}">
                    <a16:creationId xmlns:a16="http://schemas.microsoft.com/office/drawing/2014/main" id="{9B7372EE-B4E4-DDFD-FC59-6756690A93AA}"/>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49" name="Google Shape;549;p26">
                <a:extLst>
                  <a:ext uri="{FF2B5EF4-FFF2-40B4-BE49-F238E27FC236}">
                    <a16:creationId xmlns:a16="http://schemas.microsoft.com/office/drawing/2014/main" id="{BFED0EA4-0DA8-EE45-5C36-3C4D6A3E7F29}"/>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 name="Title 2">
            <a:extLst>
              <a:ext uri="{FF2B5EF4-FFF2-40B4-BE49-F238E27FC236}">
                <a16:creationId xmlns:a16="http://schemas.microsoft.com/office/drawing/2014/main" id="{1F5B9D66-10BC-0D59-D641-A62748D3E866}"/>
              </a:ext>
            </a:extLst>
          </p:cNvPr>
          <p:cNvSpPr>
            <a:spLocks noGrp="1"/>
          </p:cNvSpPr>
          <p:nvPr>
            <p:ph type="title"/>
          </p:nvPr>
        </p:nvSpPr>
        <p:spPr>
          <a:xfrm>
            <a:off x="2586315" y="1740878"/>
            <a:ext cx="13960683" cy="1291235"/>
          </a:xfrm>
        </p:spPr>
        <p:txBody>
          <a:bodyPr>
            <a:noAutofit/>
          </a:bodyPr>
          <a:lstStyle/>
          <a:p>
            <a:r>
              <a:rPr lang="en-US" sz="72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Feature Extraction Using </a:t>
            </a:r>
            <a:r>
              <a:rPr lang="en-US" sz="7200" b="1"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DistilBERT</a:t>
            </a:r>
            <a:endParaRPr lang="en-US" sz="72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 name="TextBox 1">
            <a:extLst>
              <a:ext uri="{FF2B5EF4-FFF2-40B4-BE49-F238E27FC236}">
                <a16:creationId xmlns:a16="http://schemas.microsoft.com/office/drawing/2014/main" id="{FDBDD7C9-23BD-267C-2B83-D770B8D679B2}"/>
              </a:ext>
            </a:extLst>
          </p:cNvPr>
          <p:cNvSpPr txBox="1"/>
          <p:nvPr/>
        </p:nvSpPr>
        <p:spPr>
          <a:xfrm>
            <a:off x="6109487" y="7975552"/>
            <a:ext cx="8646459" cy="1231106"/>
          </a:xfrm>
          <a:prstGeom prst="rect">
            <a:avLst/>
          </a:prstGeom>
          <a:noFill/>
        </p:spPr>
        <p:txBody>
          <a:bodyPr wrap="square" rtlCol="0">
            <a:spAutoFit/>
          </a:bodyPr>
          <a:lstStyle/>
          <a:p>
            <a:pPr marL="285750" indent="-285750">
              <a:buClr>
                <a:srgbClr val="FFFF00"/>
              </a:buClr>
              <a:buFont typeface="Wingdings" panose="05000000000000000000" pitchFamily="2" charset="2"/>
              <a:buChar char="v"/>
            </a:pPr>
            <a:r>
              <a:rPr lang="en-US" sz="2000">
                <a:solidFill>
                  <a:srgbClr val="FFFF00"/>
                </a:solidFill>
              </a:rPr>
              <a:t>40% smaller, 60% faster than BERT</a:t>
            </a:r>
          </a:p>
          <a:p>
            <a:pPr marL="285750" indent="-285750">
              <a:buClr>
                <a:srgbClr val="FFFF00"/>
              </a:buClr>
              <a:buFont typeface="Wingdings" panose="05000000000000000000" pitchFamily="2" charset="2"/>
              <a:buChar char="v"/>
            </a:pPr>
            <a:r>
              <a:rPr lang="en-US" sz="2000">
                <a:solidFill>
                  <a:srgbClr val="FFFF00"/>
                </a:solidFill>
              </a:rPr>
              <a:t>97% of BERT’s performance</a:t>
            </a:r>
          </a:p>
          <a:p>
            <a:pPr marL="285750" indent="-285750">
              <a:buClr>
                <a:srgbClr val="FFFF00"/>
              </a:buClr>
              <a:buFont typeface="Wingdings" panose="05000000000000000000" pitchFamily="2" charset="2"/>
              <a:buChar char="v"/>
            </a:pPr>
            <a:r>
              <a:rPr lang="en-US" sz="2000">
                <a:solidFill>
                  <a:srgbClr val="FFFF00"/>
                </a:solidFill>
              </a:rPr>
              <a:t>Extracts semantic features from phishing emails/URLS</a:t>
            </a:r>
          </a:p>
          <a:p>
            <a:endParaRPr lang="en-US"/>
          </a:p>
        </p:txBody>
      </p:sp>
      <p:pic>
        <p:nvPicPr>
          <p:cNvPr id="4" name="Picture 3">
            <a:extLst>
              <a:ext uri="{FF2B5EF4-FFF2-40B4-BE49-F238E27FC236}">
                <a16:creationId xmlns:a16="http://schemas.microsoft.com/office/drawing/2014/main" id="{1231AAED-4FAB-994E-38D3-963A628C3E85}"/>
              </a:ext>
            </a:extLst>
          </p:cNvPr>
          <p:cNvPicPr>
            <a:picLocks noChangeAspect="1"/>
          </p:cNvPicPr>
          <p:nvPr/>
        </p:nvPicPr>
        <p:blipFill>
          <a:blip r:embed="rId4"/>
          <a:stretch>
            <a:fillRect/>
          </a:stretch>
        </p:blipFill>
        <p:spPr>
          <a:xfrm>
            <a:off x="1783278" y="3739335"/>
            <a:ext cx="7045736" cy="39227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A black and white text with numbers&#10;&#10;AI-generated content may be incorrect.">
            <a:extLst>
              <a:ext uri="{FF2B5EF4-FFF2-40B4-BE49-F238E27FC236}">
                <a16:creationId xmlns:a16="http://schemas.microsoft.com/office/drawing/2014/main" id="{76C2CEEC-EA85-C518-2106-83684AB1D937}"/>
              </a:ext>
            </a:extLst>
          </p:cNvPr>
          <p:cNvPicPr>
            <a:picLocks noChangeAspect="1"/>
          </p:cNvPicPr>
          <p:nvPr/>
        </p:nvPicPr>
        <p:blipFill>
          <a:blip r:embed="rId5"/>
          <a:stretch>
            <a:fillRect/>
          </a:stretch>
        </p:blipFill>
        <p:spPr>
          <a:xfrm>
            <a:off x="9877514" y="3739335"/>
            <a:ext cx="5768465" cy="39396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579769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gradFill>
          <a:gsLst>
            <a:gs pos="0">
              <a:srgbClr val="000000"/>
            </a:gs>
            <a:gs pos="100000">
              <a:srgbClr val="3533CD"/>
            </a:gs>
          </a:gsLst>
          <a:lin ang="0" scaled="0"/>
        </a:gradFill>
        <a:effectLst/>
      </p:bgPr>
    </p:bg>
    <p:spTree>
      <p:nvGrpSpPr>
        <p:cNvPr id="1" name="Shape 523">
          <a:extLst>
            <a:ext uri="{FF2B5EF4-FFF2-40B4-BE49-F238E27FC236}">
              <a16:creationId xmlns:a16="http://schemas.microsoft.com/office/drawing/2014/main" id="{A028DE7D-DEEF-AFED-3D06-F650853AB5F8}"/>
            </a:ext>
          </a:extLst>
        </p:cNvPr>
        <p:cNvGrpSpPr/>
        <p:nvPr/>
      </p:nvGrpSpPr>
      <p:grpSpPr>
        <a:xfrm>
          <a:off x="0" y="0"/>
          <a:ext cx="0" cy="0"/>
          <a:chOff x="0" y="0"/>
          <a:chExt cx="0" cy="0"/>
        </a:xfrm>
      </p:grpSpPr>
      <p:pic>
        <p:nvPicPr>
          <p:cNvPr id="524" name="Google Shape;524;p26">
            <a:extLst>
              <a:ext uri="{FF2B5EF4-FFF2-40B4-BE49-F238E27FC236}">
                <a16:creationId xmlns:a16="http://schemas.microsoft.com/office/drawing/2014/main" id="{1F5132DE-8A3C-BFB8-09E8-2F8F5966914B}"/>
              </a:ext>
            </a:extLst>
          </p:cNvPr>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525" name="Google Shape;525;p26">
            <a:extLst>
              <a:ext uri="{FF2B5EF4-FFF2-40B4-BE49-F238E27FC236}">
                <a16:creationId xmlns:a16="http://schemas.microsoft.com/office/drawing/2014/main" id="{FFEB84D9-E801-B1BF-90DE-CC82FB172B57}"/>
              </a:ext>
            </a:extLst>
          </p:cNvPr>
          <p:cNvGrpSpPr/>
          <p:nvPr/>
        </p:nvGrpSpPr>
        <p:grpSpPr>
          <a:xfrm>
            <a:off x="864551" y="626903"/>
            <a:ext cx="16558897" cy="8798580"/>
            <a:chOff x="0" y="-47625"/>
            <a:chExt cx="4361191" cy="2317322"/>
          </a:xfrm>
        </p:grpSpPr>
        <p:sp>
          <p:nvSpPr>
            <p:cNvPr id="526" name="Google Shape;526;p26">
              <a:extLst>
                <a:ext uri="{FF2B5EF4-FFF2-40B4-BE49-F238E27FC236}">
                  <a16:creationId xmlns:a16="http://schemas.microsoft.com/office/drawing/2014/main" id="{9D5C58FC-6D44-5A33-9014-5BB4EEF33C2B}"/>
                </a:ext>
              </a:extLst>
            </p:cNvPr>
            <p:cNvSpPr/>
            <p:nvPr/>
          </p:nvSpPr>
          <p:spPr>
            <a:xfrm>
              <a:off x="0" y="0"/>
              <a:ext cx="4361191" cy="2269697"/>
            </a:xfrm>
            <a:custGeom>
              <a:avLst/>
              <a:gdLst/>
              <a:ahLst/>
              <a:cxnLst/>
              <a:rect l="l" t="t" r="r" b="b"/>
              <a:pathLst>
                <a:path w="4361191" h="2269697" extrusionOk="0">
                  <a:moveTo>
                    <a:pt x="23844" y="0"/>
                  </a:moveTo>
                  <a:lnTo>
                    <a:pt x="4337347" y="0"/>
                  </a:lnTo>
                  <a:cubicBezTo>
                    <a:pt x="4343671" y="0"/>
                    <a:pt x="4349736" y="2512"/>
                    <a:pt x="4354207" y="6984"/>
                  </a:cubicBezTo>
                  <a:cubicBezTo>
                    <a:pt x="4358679" y="11456"/>
                    <a:pt x="4361191" y="17521"/>
                    <a:pt x="4361191" y="23844"/>
                  </a:cubicBezTo>
                  <a:lnTo>
                    <a:pt x="4361191" y="2245852"/>
                  </a:lnTo>
                  <a:cubicBezTo>
                    <a:pt x="4361191" y="2259021"/>
                    <a:pt x="4350515" y="2269697"/>
                    <a:pt x="4337347" y="2269697"/>
                  </a:cubicBezTo>
                  <a:lnTo>
                    <a:pt x="23844" y="2269697"/>
                  </a:lnTo>
                  <a:cubicBezTo>
                    <a:pt x="10676" y="2269697"/>
                    <a:pt x="0" y="2259021"/>
                    <a:pt x="0" y="2245852"/>
                  </a:cubicBezTo>
                  <a:lnTo>
                    <a:pt x="0" y="23844"/>
                  </a:lnTo>
                  <a:cubicBezTo>
                    <a:pt x="0" y="17521"/>
                    <a:pt x="2512" y="11456"/>
                    <a:pt x="6984" y="6984"/>
                  </a:cubicBezTo>
                  <a:cubicBezTo>
                    <a:pt x="11456" y="2512"/>
                    <a:pt x="17521" y="0"/>
                    <a:pt x="23844" y="0"/>
                  </a:cubicBezTo>
                  <a:close/>
                </a:path>
              </a:pathLst>
            </a:custGeom>
            <a:gradFill>
              <a:gsLst>
                <a:gs pos="0">
                  <a:srgbClr val="5DE0E6"/>
                </a:gs>
                <a:gs pos="100000">
                  <a:srgbClr val="004AAD"/>
                </a:gs>
              </a:gsLst>
              <a:path path="circle">
                <a:fillToRect r="100000" b="100000"/>
              </a:path>
              <a:tileRect l="-100000" t="-100000"/>
            </a:gradFill>
            <a:ln w="38100" cap="rnd" cmpd="sng">
              <a:solidFill>
                <a:srgbClr val="FFFE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6">
              <a:extLst>
                <a:ext uri="{FF2B5EF4-FFF2-40B4-BE49-F238E27FC236}">
                  <a16:creationId xmlns:a16="http://schemas.microsoft.com/office/drawing/2014/main" id="{757DC4B3-349E-598C-97F4-7FD8220284AB}"/>
                </a:ext>
              </a:extLst>
            </p:cNvPr>
            <p:cNvSpPr txBox="1"/>
            <p:nvPr/>
          </p:nvSpPr>
          <p:spPr>
            <a:xfrm>
              <a:off x="0" y="-47625"/>
              <a:ext cx="4361191" cy="231732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0" name="Google Shape;530;p26">
            <a:extLst>
              <a:ext uri="{FF2B5EF4-FFF2-40B4-BE49-F238E27FC236}">
                <a16:creationId xmlns:a16="http://schemas.microsoft.com/office/drawing/2014/main" id="{B1945ABD-637D-ECEA-2424-24151BD86DE5}"/>
              </a:ext>
            </a:extLst>
          </p:cNvPr>
          <p:cNvGrpSpPr/>
          <p:nvPr/>
        </p:nvGrpSpPr>
        <p:grpSpPr>
          <a:xfrm rot="10800000">
            <a:off x="15878010" y="6622486"/>
            <a:ext cx="780553" cy="1821165"/>
            <a:chOff x="0" y="-111248"/>
            <a:chExt cx="1040738" cy="2428219"/>
          </a:xfrm>
        </p:grpSpPr>
        <p:grpSp>
          <p:nvGrpSpPr>
            <p:cNvPr id="531" name="Google Shape;531;p26">
              <a:extLst>
                <a:ext uri="{FF2B5EF4-FFF2-40B4-BE49-F238E27FC236}">
                  <a16:creationId xmlns:a16="http://schemas.microsoft.com/office/drawing/2014/main" id="{23E776A1-E73E-2821-A303-1A37BCC053D7}"/>
                </a:ext>
              </a:extLst>
            </p:cNvPr>
            <p:cNvGrpSpPr/>
            <p:nvPr/>
          </p:nvGrpSpPr>
          <p:grpSpPr>
            <a:xfrm>
              <a:off x="0" y="572578"/>
              <a:ext cx="564500" cy="1060566"/>
              <a:chOff x="0" y="-47625"/>
              <a:chExt cx="241661" cy="454025"/>
            </a:xfrm>
          </p:grpSpPr>
          <p:sp>
            <p:nvSpPr>
              <p:cNvPr id="532" name="Google Shape;532;p26">
                <a:extLst>
                  <a:ext uri="{FF2B5EF4-FFF2-40B4-BE49-F238E27FC236}">
                    <a16:creationId xmlns:a16="http://schemas.microsoft.com/office/drawing/2014/main" id="{12DF3F16-6BFD-5812-6AC1-6BC415D5381E}"/>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33" name="Google Shape;533;p26">
                <a:extLst>
                  <a:ext uri="{FF2B5EF4-FFF2-40B4-BE49-F238E27FC236}">
                    <a16:creationId xmlns:a16="http://schemas.microsoft.com/office/drawing/2014/main" id="{0EB84B9D-67A7-E97F-163E-3FDB0DB4E878}"/>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4" name="Google Shape;534;p26">
              <a:extLst>
                <a:ext uri="{FF2B5EF4-FFF2-40B4-BE49-F238E27FC236}">
                  <a16:creationId xmlns:a16="http://schemas.microsoft.com/office/drawing/2014/main" id="{1E63C6FA-4B42-BBCD-C45F-4A026F0354B2}"/>
                </a:ext>
              </a:extLst>
            </p:cNvPr>
            <p:cNvGrpSpPr/>
            <p:nvPr/>
          </p:nvGrpSpPr>
          <p:grpSpPr>
            <a:xfrm>
              <a:off x="476238" y="-111248"/>
              <a:ext cx="564500" cy="1060566"/>
              <a:chOff x="0" y="-47625"/>
              <a:chExt cx="241661" cy="454025"/>
            </a:xfrm>
          </p:grpSpPr>
          <p:sp>
            <p:nvSpPr>
              <p:cNvPr id="535" name="Google Shape;535;p26">
                <a:extLst>
                  <a:ext uri="{FF2B5EF4-FFF2-40B4-BE49-F238E27FC236}">
                    <a16:creationId xmlns:a16="http://schemas.microsoft.com/office/drawing/2014/main" id="{B062513B-F9C4-E27C-E2BE-6981547F3312}"/>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36" name="Google Shape;536;p26">
                <a:extLst>
                  <a:ext uri="{FF2B5EF4-FFF2-40B4-BE49-F238E27FC236}">
                    <a16:creationId xmlns:a16="http://schemas.microsoft.com/office/drawing/2014/main" id="{4CC0960F-E1A1-5EB3-8080-095B12E04ADC}"/>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7" name="Google Shape;537;p26">
              <a:extLst>
                <a:ext uri="{FF2B5EF4-FFF2-40B4-BE49-F238E27FC236}">
                  <a16:creationId xmlns:a16="http://schemas.microsoft.com/office/drawing/2014/main" id="{77191EEE-7B0A-D20D-14CA-677E8DFEE56F}"/>
                </a:ext>
              </a:extLst>
            </p:cNvPr>
            <p:cNvGrpSpPr/>
            <p:nvPr/>
          </p:nvGrpSpPr>
          <p:grpSpPr>
            <a:xfrm>
              <a:off x="476238" y="1256405"/>
              <a:ext cx="564500" cy="1060566"/>
              <a:chOff x="0" y="-47625"/>
              <a:chExt cx="241661" cy="454025"/>
            </a:xfrm>
          </p:grpSpPr>
          <p:sp>
            <p:nvSpPr>
              <p:cNvPr id="538" name="Google Shape;538;p26">
                <a:extLst>
                  <a:ext uri="{FF2B5EF4-FFF2-40B4-BE49-F238E27FC236}">
                    <a16:creationId xmlns:a16="http://schemas.microsoft.com/office/drawing/2014/main" id="{0D0B1F81-DE80-2386-C445-14ACF396FEC3}"/>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39" name="Google Shape;539;p26">
                <a:extLst>
                  <a:ext uri="{FF2B5EF4-FFF2-40B4-BE49-F238E27FC236}">
                    <a16:creationId xmlns:a16="http://schemas.microsoft.com/office/drawing/2014/main" id="{DC3C548B-8207-1C68-039A-EF9B2969F21E}"/>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40" name="Google Shape;540;p26">
            <a:extLst>
              <a:ext uri="{FF2B5EF4-FFF2-40B4-BE49-F238E27FC236}">
                <a16:creationId xmlns:a16="http://schemas.microsoft.com/office/drawing/2014/main" id="{3C669D98-33D8-AED5-757C-78F6B51A18B5}"/>
              </a:ext>
            </a:extLst>
          </p:cNvPr>
          <p:cNvGrpSpPr/>
          <p:nvPr/>
        </p:nvGrpSpPr>
        <p:grpSpPr>
          <a:xfrm>
            <a:off x="1783278" y="1507635"/>
            <a:ext cx="780553" cy="1821165"/>
            <a:chOff x="0" y="-111248"/>
            <a:chExt cx="1040738" cy="2428219"/>
          </a:xfrm>
        </p:grpSpPr>
        <p:grpSp>
          <p:nvGrpSpPr>
            <p:cNvPr id="541" name="Google Shape;541;p26">
              <a:extLst>
                <a:ext uri="{FF2B5EF4-FFF2-40B4-BE49-F238E27FC236}">
                  <a16:creationId xmlns:a16="http://schemas.microsoft.com/office/drawing/2014/main" id="{28594A46-0D22-FADB-063E-4F10F367D45A}"/>
                </a:ext>
              </a:extLst>
            </p:cNvPr>
            <p:cNvGrpSpPr/>
            <p:nvPr/>
          </p:nvGrpSpPr>
          <p:grpSpPr>
            <a:xfrm>
              <a:off x="0" y="572578"/>
              <a:ext cx="564500" cy="1060566"/>
              <a:chOff x="0" y="-47625"/>
              <a:chExt cx="241661" cy="454025"/>
            </a:xfrm>
          </p:grpSpPr>
          <p:sp>
            <p:nvSpPr>
              <p:cNvPr id="542" name="Google Shape;542;p26">
                <a:extLst>
                  <a:ext uri="{FF2B5EF4-FFF2-40B4-BE49-F238E27FC236}">
                    <a16:creationId xmlns:a16="http://schemas.microsoft.com/office/drawing/2014/main" id="{F508ACE7-20BA-C263-3128-2A97CD6E9A05}"/>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43" name="Google Shape;543;p26">
                <a:extLst>
                  <a:ext uri="{FF2B5EF4-FFF2-40B4-BE49-F238E27FC236}">
                    <a16:creationId xmlns:a16="http://schemas.microsoft.com/office/drawing/2014/main" id="{EE34163D-7A62-5E10-DED5-0DBAFAAA38E8}"/>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4" name="Google Shape;544;p26">
              <a:extLst>
                <a:ext uri="{FF2B5EF4-FFF2-40B4-BE49-F238E27FC236}">
                  <a16:creationId xmlns:a16="http://schemas.microsoft.com/office/drawing/2014/main" id="{7B12B591-699D-73FF-6D6B-0D16FEA843C0}"/>
                </a:ext>
              </a:extLst>
            </p:cNvPr>
            <p:cNvGrpSpPr/>
            <p:nvPr/>
          </p:nvGrpSpPr>
          <p:grpSpPr>
            <a:xfrm>
              <a:off x="476238" y="-111248"/>
              <a:ext cx="564500" cy="1060566"/>
              <a:chOff x="0" y="-47625"/>
              <a:chExt cx="241661" cy="454025"/>
            </a:xfrm>
          </p:grpSpPr>
          <p:sp>
            <p:nvSpPr>
              <p:cNvPr id="545" name="Google Shape;545;p26">
                <a:extLst>
                  <a:ext uri="{FF2B5EF4-FFF2-40B4-BE49-F238E27FC236}">
                    <a16:creationId xmlns:a16="http://schemas.microsoft.com/office/drawing/2014/main" id="{E6B13C8D-0814-6A6A-4C27-9F00C4EC1A6C}"/>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46" name="Google Shape;546;p26">
                <a:extLst>
                  <a:ext uri="{FF2B5EF4-FFF2-40B4-BE49-F238E27FC236}">
                    <a16:creationId xmlns:a16="http://schemas.microsoft.com/office/drawing/2014/main" id="{5BA79DE5-D91F-E560-2200-1FB4E803B630}"/>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7" name="Google Shape;547;p26">
              <a:extLst>
                <a:ext uri="{FF2B5EF4-FFF2-40B4-BE49-F238E27FC236}">
                  <a16:creationId xmlns:a16="http://schemas.microsoft.com/office/drawing/2014/main" id="{C49E70FB-373D-94F8-137B-C259F3E1AE6C}"/>
                </a:ext>
              </a:extLst>
            </p:cNvPr>
            <p:cNvGrpSpPr/>
            <p:nvPr/>
          </p:nvGrpSpPr>
          <p:grpSpPr>
            <a:xfrm>
              <a:off x="476238" y="1256405"/>
              <a:ext cx="564500" cy="1060566"/>
              <a:chOff x="0" y="-47625"/>
              <a:chExt cx="241661" cy="454025"/>
            </a:xfrm>
          </p:grpSpPr>
          <p:sp>
            <p:nvSpPr>
              <p:cNvPr id="548" name="Google Shape;548;p26">
                <a:extLst>
                  <a:ext uri="{FF2B5EF4-FFF2-40B4-BE49-F238E27FC236}">
                    <a16:creationId xmlns:a16="http://schemas.microsoft.com/office/drawing/2014/main" id="{7A49D13D-0C39-9260-3C28-3E4DC01E277F}"/>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49" name="Google Shape;549;p26">
                <a:extLst>
                  <a:ext uri="{FF2B5EF4-FFF2-40B4-BE49-F238E27FC236}">
                    <a16:creationId xmlns:a16="http://schemas.microsoft.com/office/drawing/2014/main" id="{3384BAF1-6C0A-807B-C5C1-736694F2E1FF}"/>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 name="Title 2">
            <a:extLst>
              <a:ext uri="{FF2B5EF4-FFF2-40B4-BE49-F238E27FC236}">
                <a16:creationId xmlns:a16="http://schemas.microsoft.com/office/drawing/2014/main" id="{F7755565-C0B7-4517-5052-70387DEA9942}"/>
              </a:ext>
            </a:extLst>
          </p:cNvPr>
          <p:cNvSpPr>
            <a:spLocks noGrp="1"/>
          </p:cNvSpPr>
          <p:nvPr>
            <p:ph type="title"/>
          </p:nvPr>
        </p:nvSpPr>
        <p:spPr>
          <a:xfrm>
            <a:off x="2563831" y="1794037"/>
            <a:ext cx="13960683" cy="1291235"/>
          </a:xfrm>
        </p:spPr>
        <p:txBody>
          <a:bodyPr>
            <a:noAutofit/>
          </a:bodyPr>
          <a:lstStyle/>
          <a:p>
            <a:r>
              <a:rPr lang="en-US" sz="7200" b="1"/>
              <a:t>Datasets Used</a:t>
            </a:r>
          </a:p>
        </p:txBody>
      </p:sp>
      <p:sp>
        <p:nvSpPr>
          <p:cNvPr id="2" name="TextBox 1">
            <a:extLst>
              <a:ext uri="{FF2B5EF4-FFF2-40B4-BE49-F238E27FC236}">
                <a16:creationId xmlns:a16="http://schemas.microsoft.com/office/drawing/2014/main" id="{75A3B4CD-9DF2-5601-E905-9B5A7CECE3F0}"/>
              </a:ext>
            </a:extLst>
          </p:cNvPr>
          <p:cNvSpPr txBox="1"/>
          <p:nvPr/>
        </p:nvSpPr>
        <p:spPr>
          <a:xfrm>
            <a:off x="3342409" y="2580409"/>
            <a:ext cx="2743200"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I don't see a requirement for mentioning datasets in section B of the proposal pdf. Since there aren't any visuals involved, do we just want to skip this? Up to y'all.</a:t>
            </a:r>
            <a:endParaRPr lang="en-US" sz="2400"/>
          </a:p>
          <a:p>
            <a:r>
              <a:rPr lang="en-US" sz="2400"/>
              <a:t>~Nathan</a:t>
            </a:r>
          </a:p>
        </p:txBody>
      </p:sp>
    </p:spTree>
    <p:extLst>
      <p:ext uri="{BB962C8B-B14F-4D97-AF65-F5344CB8AC3E}">
        <p14:creationId xmlns:p14="http://schemas.microsoft.com/office/powerpoint/2010/main" val="33711367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0000"/>
            </a:gs>
            <a:gs pos="100000">
              <a:srgbClr val="3533CD"/>
            </a:gs>
          </a:gsLst>
          <a:lin ang="0" scaled="0"/>
        </a:gradFill>
        <a:effectLst/>
      </p:bgPr>
    </p:bg>
    <p:spTree>
      <p:nvGrpSpPr>
        <p:cNvPr id="1" name="Shape 523">
          <a:extLst>
            <a:ext uri="{FF2B5EF4-FFF2-40B4-BE49-F238E27FC236}">
              <a16:creationId xmlns:a16="http://schemas.microsoft.com/office/drawing/2014/main" id="{BABFE276-A641-18D2-AF82-CC54BEF95F8C}"/>
            </a:ext>
          </a:extLst>
        </p:cNvPr>
        <p:cNvGrpSpPr/>
        <p:nvPr/>
      </p:nvGrpSpPr>
      <p:grpSpPr>
        <a:xfrm>
          <a:off x="0" y="0"/>
          <a:ext cx="0" cy="0"/>
          <a:chOff x="0" y="0"/>
          <a:chExt cx="0" cy="0"/>
        </a:xfrm>
      </p:grpSpPr>
      <p:pic>
        <p:nvPicPr>
          <p:cNvPr id="524" name="Google Shape;524;p26">
            <a:extLst>
              <a:ext uri="{FF2B5EF4-FFF2-40B4-BE49-F238E27FC236}">
                <a16:creationId xmlns:a16="http://schemas.microsoft.com/office/drawing/2014/main" id="{9FF8D310-89F3-5655-D9AE-2AD475C68928}"/>
              </a:ext>
            </a:extLst>
          </p:cNvPr>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525" name="Google Shape;525;p26">
            <a:extLst>
              <a:ext uri="{FF2B5EF4-FFF2-40B4-BE49-F238E27FC236}">
                <a16:creationId xmlns:a16="http://schemas.microsoft.com/office/drawing/2014/main" id="{4B478201-187D-0DA4-9DC9-CD1E1BC80A4A}"/>
              </a:ext>
            </a:extLst>
          </p:cNvPr>
          <p:cNvGrpSpPr/>
          <p:nvPr/>
        </p:nvGrpSpPr>
        <p:grpSpPr>
          <a:xfrm>
            <a:off x="864551" y="585627"/>
            <a:ext cx="16558897" cy="8798580"/>
            <a:chOff x="0" y="-47625"/>
            <a:chExt cx="4361191" cy="2317322"/>
          </a:xfrm>
        </p:grpSpPr>
        <p:sp>
          <p:nvSpPr>
            <p:cNvPr id="526" name="Google Shape;526;p26">
              <a:extLst>
                <a:ext uri="{FF2B5EF4-FFF2-40B4-BE49-F238E27FC236}">
                  <a16:creationId xmlns:a16="http://schemas.microsoft.com/office/drawing/2014/main" id="{AF5E3299-430B-0278-8DAD-B966F543A21E}"/>
                </a:ext>
              </a:extLst>
            </p:cNvPr>
            <p:cNvSpPr/>
            <p:nvPr/>
          </p:nvSpPr>
          <p:spPr>
            <a:xfrm>
              <a:off x="0" y="0"/>
              <a:ext cx="4361191" cy="2269697"/>
            </a:xfrm>
            <a:custGeom>
              <a:avLst/>
              <a:gdLst/>
              <a:ahLst/>
              <a:cxnLst/>
              <a:rect l="l" t="t" r="r" b="b"/>
              <a:pathLst>
                <a:path w="4361191" h="2269697" extrusionOk="0">
                  <a:moveTo>
                    <a:pt x="23844" y="0"/>
                  </a:moveTo>
                  <a:lnTo>
                    <a:pt x="4337347" y="0"/>
                  </a:lnTo>
                  <a:cubicBezTo>
                    <a:pt x="4343671" y="0"/>
                    <a:pt x="4349736" y="2512"/>
                    <a:pt x="4354207" y="6984"/>
                  </a:cubicBezTo>
                  <a:cubicBezTo>
                    <a:pt x="4358679" y="11456"/>
                    <a:pt x="4361191" y="17521"/>
                    <a:pt x="4361191" y="23844"/>
                  </a:cubicBezTo>
                  <a:lnTo>
                    <a:pt x="4361191" y="2245852"/>
                  </a:lnTo>
                  <a:cubicBezTo>
                    <a:pt x="4361191" y="2259021"/>
                    <a:pt x="4350515" y="2269697"/>
                    <a:pt x="4337347" y="2269697"/>
                  </a:cubicBezTo>
                  <a:lnTo>
                    <a:pt x="23844" y="2269697"/>
                  </a:lnTo>
                  <a:cubicBezTo>
                    <a:pt x="10676" y="2269697"/>
                    <a:pt x="0" y="2259021"/>
                    <a:pt x="0" y="2245852"/>
                  </a:cubicBezTo>
                  <a:lnTo>
                    <a:pt x="0" y="23844"/>
                  </a:lnTo>
                  <a:cubicBezTo>
                    <a:pt x="0" y="17521"/>
                    <a:pt x="2512" y="11456"/>
                    <a:pt x="6984" y="6984"/>
                  </a:cubicBezTo>
                  <a:cubicBezTo>
                    <a:pt x="11456" y="2512"/>
                    <a:pt x="17521" y="0"/>
                    <a:pt x="23844" y="0"/>
                  </a:cubicBezTo>
                  <a:close/>
                </a:path>
              </a:pathLst>
            </a:custGeom>
            <a:gradFill>
              <a:gsLst>
                <a:gs pos="0">
                  <a:srgbClr val="5DE0E6"/>
                </a:gs>
                <a:gs pos="100000">
                  <a:srgbClr val="004AAD"/>
                </a:gs>
              </a:gsLst>
              <a:path path="circle">
                <a:fillToRect r="100000" b="100000"/>
              </a:path>
              <a:tileRect l="-100000" t="-100000"/>
            </a:gradFill>
            <a:ln w="38100" cap="rnd" cmpd="sng">
              <a:solidFill>
                <a:srgbClr val="FFFE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6">
              <a:extLst>
                <a:ext uri="{FF2B5EF4-FFF2-40B4-BE49-F238E27FC236}">
                  <a16:creationId xmlns:a16="http://schemas.microsoft.com/office/drawing/2014/main" id="{0B84B18F-F4F0-5E82-BACA-403008362DC7}"/>
                </a:ext>
              </a:extLst>
            </p:cNvPr>
            <p:cNvSpPr txBox="1"/>
            <p:nvPr/>
          </p:nvSpPr>
          <p:spPr>
            <a:xfrm>
              <a:off x="0" y="-47625"/>
              <a:ext cx="4361191" cy="2317322"/>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0" name="Google Shape;530;p26">
            <a:extLst>
              <a:ext uri="{FF2B5EF4-FFF2-40B4-BE49-F238E27FC236}">
                <a16:creationId xmlns:a16="http://schemas.microsoft.com/office/drawing/2014/main" id="{74063FC7-AD79-BC89-3DED-B821CEDD08FA}"/>
              </a:ext>
            </a:extLst>
          </p:cNvPr>
          <p:cNvGrpSpPr/>
          <p:nvPr/>
        </p:nvGrpSpPr>
        <p:grpSpPr>
          <a:xfrm rot="10800000">
            <a:off x="15878010" y="6622486"/>
            <a:ext cx="780553" cy="1821165"/>
            <a:chOff x="0" y="-111248"/>
            <a:chExt cx="1040738" cy="2428219"/>
          </a:xfrm>
        </p:grpSpPr>
        <p:grpSp>
          <p:nvGrpSpPr>
            <p:cNvPr id="531" name="Google Shape;531;p26">
              <a:extLst>
                <a:ext uri="{FF2B5EF4-FFF2-40B4-BE49-F238E27FC236}">
                  <a16:creationId xmlns:a16="http://schemas.microsoft.com/office/drawing/2014/main" id="{50BA6FD5-8A46-AE5B-6BC4-84014356BCC6}"/>
                </a:ext>
              </a:extLst>
            </p:cNvPr>
            <p:cNvGrpSpPr/>
            <p:nvPr/>
          </p:nvGrpSpPr>
          <p:grpSpPr>
            <a:xfrm>
              <a:off x="0" y="572578"/>
              <a:ext cx="564500" cy="1060566"/>
              <a:chOff x="0" y="-47625"/>
              <a:chExt cx="241661" cy="454025"/>
            </a:xfrm>
          </p:grpSpPr>
          <p:sp>
            <p:nvSpPr>
              <p:cNvPr id="532" name="Google Shape;532;p26">
                <a:extLst>
                  <a:ext uri="{FF2B5EF4-FFF2-40B4-BE49-F238E27FC236}">
                    <a16:creationId xmlns:a16="http://schemas.microsoft.com/office/drawing/2014/main" id="{B3548FE8-68A3-ED2B-BA87-0C66EFB8575E}"/>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33" name="Google Shape;533;p26">
                <a:extLst>
                  <a:ext uri="{FF2B5EF4-FFF2-40B4-BE49-F238E27FC236}">
                    <a16:creationId xmlns:a16="http://schemas.microsoft.com/office/drawing/2014/main" id="{E6FD4F07-6C2D-9870-FBBF-EDB30EF58A3B}"/>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4" name="Google Shape;534;p26">
              <a:extLst>
                <a:ext uri="{FF2B5EF4-FFF2-40B4-BE49-F238E27FC236}">
                  <a16:creationId xmlns:a16="http://schemas.microsoft.com/office/drawing/2014/main" id="{542688C0-953C-E4E7-A39C-FEBFD4141007}"/>
                </a:ext>
              </a:extLst>
            </p:cNvPr>
            <p:cNvGrpSpPr/>
            <p:nvPr/>
          </p:nvGrpSpPr>
          <p:grpSpPr>
            <a:xfrm>
              <a:off x="476238" y="-111248"/>
              <a:ext cx="564500" cy="1060566"/>
              <a:chOff x="0" y="-47625"/>
              <a:chExt cx="241661" cy="454025"/>
            </a:xfrm>
          </p:grpSpPr>
          <p:sp>
            <p:nvSpPr>
              <p:cNvPr id="535" name="Google Shape;535;p26">
                <a:extLst>
                  <a:ext uri="{FF2B5EF4-FFF2-40B4-BE49-F238E27FC236}">
                    <a16:creationId xmlns:a16="http://schemas.microsoft.com/office/drawing/2014/main" id="{F43B18C3-2492-BFFD-ADA2-BF7D93797BA3}"/>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36" name="Google Shape;536;p26">
                <a:extLst>
                  <a:ext uri="{FF2B5EF4-FFF2-40B4-BE49-F238E27FC236}">
                    <a16:creationId xmlns:a16="http://schemas.microsoft.com/office/drawing/2014/main" id="{867C8B43-5956-79C5-3D67-11B8936359AF}"/>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37" name="Google Shape;537;p26">
              <a:extLst>
                <a:ext uri="{FF2B5EF4-FFF2-40B4-BE49-F238E27FC236}">
                  <a16:creationId xmlns:a16="http://schemas.microsoft.com/office/drawing/2014/main" id="{9023ECA5-2056-D198-CB9D-832B1305EEF0}"/>
                </a:ext>
              </a:extLst>
            </p:cNvPr>
            <p:cNvGrpSpPr/>
            <p:nvPr/>
          </p:nvGrpSpPr>
          <p:grpSpPr>
            <a:xfrm>
              <a:off x="476238" y="1256405"/>
              <a:ext cx="564500" cy="1060566"/>
              <a:chOff x="0" y="-47625"/>
              <a:chExt cx="241661" cy="454025"/>
            </a:xfrm>
          </p:grpSpPr>
          <p:sp>
            <p:nvSpPr>
              <p:cNvPr id="538" name="Google Shape;538;p26">
                <a:extLst>
                  <a:ext uri="{FF2B5EF4-FFF2-40B4-BE49-F238E27FC236}">
                    <a16:creationId xmlns:a16="http://schemas.microsoft.com/office/drawing/2014/main" id="{DCCA90A4-201A-ECC5-BDA5-2F350501A21C}"/>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39" name="Google Shape;539;p26">
                <a:extLst>
                  <a:ext uri="{FF2B5EF4-FFF2-40B4-BE49-F238E27FC236}">
                    <a16:creationId xmlns:a16="http://schemas.microsoft.com/office/drawing/2014/main" id="{23EDDAD6-7539-4C9E-2736-CB2553CCFCAE}"/>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540" name="Google Shape;540;p26">
            <a:extLst>
              <a:ext uri="{FF2B5EF4-FFF2-40B4-BE49-F238E27FC236}">
                <a16:creationId xmlns:a16="http://schemas.microsoft.com/office/drawing/2014/main" id="{8D7D426E-E87F-A9BD-FA9A-ECCDAE4E98E9}"/>
              </a:ext>
            </a:extLst>
          </p:cNvPr>
          <p:cNvGrpSpPr/>
          <p:nvPr/>
        </p:nvGrpSpPr>
        <p:grpSpPr>
          <a:xfrm>
            <a:off x="1783278" y="1507635"/>
            <a:ext cx="780553" cy="1821165"/>
            <a:chOff x="0" y="-111248"/>
            <a:chExt cx="1040738" cy="2428219"/>
          </a:xfrm>
        </p:grpSpPr>
        <p:grpSp>
          <p:nvGrpSpPr>
            <p:cNvPr id="541" name="Google Shape;541;p26">
              <a:extLst>
                <a:ext uri="{FF2B5EF4-FFF2-40B4-BE49-F238E27FC236}">
                  <a16:creationId xmlns:a16="http://schemas.microsoft.com/office/drawing/2014/main" id="{DD929FA2-C1C5-D907-0607-E44EDC84D377}"/>
                </a:ext>
              </a:extLst>
            </p:cNvPr>
            <p:cNvGrpSpPr/>
            <p:nvPr/>
          </p:nvGrpSpPr>
          <p:grpSpPr>
            <a:xfrm>
              <a:off x="0" y="572578"/>
              <a:ext cx="564500" cy="1060566"/>
              <a:chOff x="0" y="-47625"/>
              <a:chExt cx="241661" cy="454025"/>
            </a:xfrm>
          </p:grpSpPr>
          <p:sp>
            <p:nvSpPr>
              <p:cNvPr id="542" name="Google Shape;542;p26">
                <a:extLst>
                  <a:ext uri="{FF2B5EF4-FFF2-40B4-BE49-F238E27FC236}">
                    <a16:creationId xmlns:a16="http://schemas.microsoft.com/office/drawing/2014/main" id="{8AE769CD-9E69-5051-1211-45B217A6620B}"/>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43" name="Google Shape;543;p26">
                <a:extLst>
                  <a:ext uri="{FF2B5EF4-FFF2-40B4-BE49-F238E27FC236}">
                    <a16:creationId xmlns:a16="http://schemas.microsoft.com/office/drawing/2014/main" id="{BBBA1176-E2D0-B9B4-5717-CB5059132F27}"/>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4" name="Google Shape;544;p26">
              <a:extLst>
                <a:ext uri="{FF2B5EF4-FFF2-40B4-BE49-F238E27FC236}">
                  <a16:creationId xmlns:a16="http://schemas.microsoft.com/office/drawing/2014/main" id="{6F726C6E-E4EC-E7D9-79CC-5EF0607696D5}"/>
                </a:ext>
              </a:extLst>
            </p:cNvPr>
            <p:cNvGrpSpPr/>
            <p:nvPr/>
          </p:nvGrpSpPr>
          <p:grpSpPr>
            <a:xfrm>
              <a:off x="476238" y="-111248"/>
              <a:ext cx="564500" cy="1060566"/>
              <a:chOff x="0" y="-47625"/>
              <a:chExt cx="241661" cy="454025"/>
            </a:xfrm>
          </p:grpSpPr>
          <p:sp>
            <p:nvSpPr>
              <p:cNvPr id="545" name="Google Shape;545;p26">
                <a:extLst>
                  <a:ext uri="{FF2B5EF4-FFF2-40B4-BE49-F238E27FC236}">
                    <a16:creationId xmlns:a16="http://schemas.microsoft.com/office/drawing/2014/main" id="{47C33462-50EF-CD45-36EE-8CAB2C60848C}"/>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46" name="Google Shape;546;p26">
                <a:extLst>
                  <a:ext uri="{FF2B5EF4-FFF2-40B4-BE49-F238E27FC236}">
                    <a16:creationId xmlns:a16="http://schemas.microsoft.com/office/drawing/2014/main" id="{02D03280-7872-7F62-11BB-D91BE032FB12}"/>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547" name="Google Shape;547;p26">
              <a:extLst>
                <a:ext uri="{FF2B5EF4-FFF2-40B4-BE49-F238E27FC236}">
                  <a16:creationId xmlns:a16="http://schemas.microsoft.com/office/drawing/2014/main" id="{8EA7CFA0-12E5-C688-DFDA-8E09900FA13F}"/>
                </a:ext>
              </a:extLst>
            </p:cNvPr>
            <p:cNvGrpSpPr/>
            <p:nvPr/>
          </p:nvGrpSpPr>
          <p:grpSpPr>
            <a:xfrm>
              <a:off x="476238" y="1256405"/>
              <a:ext cx="564500" cy="1060566"/>
              <a:chOff x="0" y="-47625"/>
              <a:chExt cx="241661" cy="454025"/>
            </a:xfrm>
          </p:grpSpPr>
          <p:sp>
            <p:nvSpPr>
              <p:cNvPr id="548" name="Google Shape;548;p26">
                <a:extLst>
                  <a:ext uri="{FF2B5EF4-FFF2-40B4-BE49-F238E27FC236}">
                    <a16:creationId xmlns:a16="http://schemas.microsoft.com/office/drawing/2014/main" id="{3DD7ECB0-870E-7AAE-F440-B393B191148A}"/>
                  </a:ext>
                </a:extLst>
              </p:cNvPr>
              <p:cNvSpPr/>
              <p:nvPr/>
            </p:nvSpPr>
            <p:spPr>
              <a:xfrm>
                <a:off x="0" y="0"/>
                <a:ext cx="241661" cy="406400"/>
              </a:xfrm>
              <a:custGeom>
                <a:avLst/>
                <a:gdLst/>
                <a:ahLst/>
                <a:cxnLst/>
                <a:rect l="l" t="t" r="r" b="b"/>
                <a:pathLst>
                  <a:path w="241661" h="406400" extrusionOk="0">
                    <a:moveTo>
                      <a:pt x="38461" y="0"/>
                    </a:moveTo>
                    <a:lnTo>
                      <a:pt x="0" y="0"/>
                    </a:lnTo>
                    <a:lnTo>
                      <a:pt x="0" y="406400"/>
                    </a:lnTo>
                    <a:lnTo>
                      <a:pt x="38461" y="406400"/>
                    </a:lnTo>
                    <a:lnTo>
                      <a:pt x="241661" y="203200"/>
                    </a:lnTo>
                    <a:lnTo>
                      <a:pt x="38461" y="0"/>
                    </a:lnTo>
                    <a:close/>
                  </a:path>
                </a:pathLst>
              </a:custGeom>
              <a:solidFill>
                <a:srgbClr val="FFFE00"/>
              </a:solidFill>
              <a:ln>
                <a:noFill/>
              </a:ln>
            </p:spPr>
            <p:txBody>
              <a:bodyPr/>
              <a:lstStyle/>
              <a:p>
                <a:endParaRPr lang="en-US"/>
              </a:p>
            </p:txBody>
          </p:sp>
          <p:sp>
            <p:nvSpPr>
              <p:cNvPr id="549" name="Google Shape;549;p26">
                <a:extLst>
                  <a:ext uri="{FF2B5EF4-FFF2-40B4-BE49-F238E27FC236}">
                    <a16:creationId xmlns:a16="http://schemas.microsoft.com/office/drawing/2014/main" id="{01D35336-0DE0-E4D5-DC38-79687EB1D9B5}"/>
                  </a:ext>
                </a:extLst>
              </p:cNvPr>
              <p:cNvSpPr txBox="1"/>
              <p:nvPr/>
            </p:nvSpPr>
            <p:spPr>
              <a:xfrm>
                <a:off x="0" y="-47625"/>
                <a:ext cx="127361" cy="454025"/>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3" name="Title 2">
            <a:extLst>
              <a:ext uri="{FF2B5EF4-FFF2-40B4-BE49-F238E27FC236}">
                <a16:creationId xmlns:a16="http://schemas.microsoft.com/office/drawing/2014/main" id="{63C2DC3E-B0A4-41FA-4BE6-C475B30CEB6E}"/>
              </a:ext>
            </a:extLst>
          </p:cNvPr>
          <p:cNvSpPr>
            <a:spLocks noGrp="1"/>
          </p:cNvSpPr>
          <p:nvPr>
            <p:ph type="title"/>
          </p:nvPr>
        </p:nvSpPr>
        <p:spPr>
          <a:xfrm>
            <a:off x="2129014" y="1391074"/>
            <a:ext cx="13960683" cy="1291235"/>
          </a:xfrm>
        </p:spPr>
        <p:txBody>
          <a:bodyPr>
            <a:noAutofit/>
          </a:bodyPr>
          <a:lstStyle/>
          <a:p>
            <a:r>
              <a:rPr lang="en-US" sz="7200" b="1"/>
              <a:t>Evaluation Metrics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BCA072B-3C9F-A9A8-985A-E1C01C97E992}"/>
                  </a:ext>
                </a:extLst>
              </p:cNvPr>
              <p:cNvSpPr txBox="1"/>
              <p:nvPr/>
            </p:nvSpPr>
            <p:spPr>
              <a:xfrm>
                <a:off x="6335836" y="3328800"/>
                <a:ext cx="4813443" cy="1786386"/>
              </a:xfrm>
              <a:prstGeom prst="rect">
                <a:avLst/>
              </a:prstGeom>
              <a:noFill/>
            </p:spPr>
            <p:txBody>
              <a:bodyPr wrap="square" rtlCol="0">
                <a:spAutoFit/>
              </a:bodyPr>
              <a:lstStyle/>
              <a:p>
                <a:r>
                  <a:rPr lang="en-US" sz="3200" b="1">
                    <a:solidFill>
                      <a:srgbClr val="FFFF00"/>
                    </a:solidFill>
                    <a:latin typeface="Chakra Petch" panose="020B0604020202020204" charset="-34"/>
                    <a:cs typeface="Chakra Petch" panose="020B0604020202020204" charset="-34"/>
                  </a:rPr>
                  <a:t>Accuracy = </a:t>
                </a:r>
                <a14:m>
                  <m:oMath xmlns:m="http://schemas.openxmlformats.org/officeDocument/2006/math">
                    <m:f>
                      <m:fPr>
                        <m:ctrlPr>
                          <a:rPr lang="en-US" sz="3200" b="1" i="1" smtClean="0">
                            <a:solidFill>
                              <a:srgbClr val="FFFF00"/>
                            </a:solidFill>
                            <a:latin typeface="Cambria Math" panose="02040503050406030204" pitchFamily="18" charset="0"/>
                          </a:rPr>
                        </m:ctrlPr>
                      </m:fPr>
                      <m:num>
                        <m:r>
                          <a:rPr lang="en-US" sz="3200" b="1" i="1" smtClean="0">
                            <a:solidFill>
                              <a:srgbClr val="FFFF00"/>
                            </a:solidFill>
                            <a:latin typeface="Cambria Math" panose="02040503050406030204" pitchFamily="18" charset="0"/>
                          </a:rPr>
                          <m:t>𝑻𝑷</m:t>
                        </m:r>
                        <m:r>
                          <a:rPr lang="en-US" sz="3200" b="1" i="1" smtClean="0">
                            <a:solidFill>
                              <a:srgbClr val="FFFF00"/>
                            </a:solidFill>
                            <a:latin typeface="Cambria Math" panose="02040503050406030204" pitchFamily="18" charset="0"/>
                          </a:rPr>
                          <m:t>+</m:t>
                        </m:r>
                        <m:r>
                          <a:rPr lang="en-US" sz="3200" b="1" i="1" smtClean="0">
                            <a:solidFill>
                              <a:srgbClr val="FFFF00"/>
                            </a:solidFill>
                            <a:latin typeface="Cambria Math" panose="02040503050406030204" pitchFamily="18" charset="0"/>
                          </a:rPr>
                          <m:t>𝑻𝑵</m:t>
                        </m:r>
                        <m:r>
                          <a:rPr lang="en-US" sz="3200" b="1" i="1" smtClean="0">
                            <a:solidFill>
                              <a:srgbClr val="FFFF00"/>
                            </a:solidFill>
                            <a:latin typeface="Cambria Math" panose="02040503050406030204" pitchFamily="18" charset="0"/>
                          </a:rPr>
                          <m:t> </m:t>
                        </m:r>
                      </m:num>
                      <m:den>
                        <m:r>
                          <a:rPr lang="en-US" sz="3200" b="1" i="1" smtClean="0">
                            <a:solidFill>
                              <a:srgbClr val="FFFF00"/>
                            </a:solidFill>
                            <a:latin typeface="Cambria Math" panose="02040503050406030204" pitchFamily="18" charset="0"/>
                          </a:rPr>
                          <m:t>𝑻𝑷</m:t>
                        </m:r>
                        <m:r>
                          <a:rPr lang="en-US" sz="3200" b="1" i="1" smtClean="0">
                            <a:solidFill>
                              <a:srgbClr val="FFFF00"/>
                            </a:solidFill>
                            <a:latin typeface="Cambria Math" panose="02040503050406030204" pitchFamily="18" charset="0"/>
                          </a:rPr>
                          <m:t>+</m:t>
                        </m:r>
                        <m:r>
                          <a:rPr lang="en-US" sz="3200" b="1" i="1" smtClean="0">
                            <a:solidFill>
                              <a:srgbClr val="FFFF00"/>
                            </a:solidFill>
                            <a:latin typeface="Cambria Math" panose="02040503050406030204" pitchFamily="18" charset="0"/>
                          </a:rPr>
                          <m:t>𝑻𝑵</m:t>
                        </m:r>
                        <m:r>
                          <a:rPr lang="en-US" sz="3200" b="1" i="1" smtClean="0">
                            <a:solidFill>
                              <a:srgbClr val="FFFF00"/>
                            </a:solidFill>
                            <a:latin typeface="Cambria Math" panose="02040503050406030204" pitchFamily="18" charset="0"/>
                          </a:rPr>
                          <m:t>+</m:t>
                        </m:r>
                        <m:r>
                          <a:rPr lang="en-US" sz="3200" b="1" i="1" smtClean="0">
                            <a:solidFill>
                              <a:srgbClr val="FFFF00"/>
                            </a:solidFill>
                            <a:latin typeface="Cambria Math" panose="02040503050406030204" pitchFamily="18" charset="0"/>
                          </a:rPr>
                          <m:t>𝑭𝑷</m:t>
                        </m:r>
                        <m:r>
                          <a:rPr lang="en-US" sz="3200" b="1" i="1" smtClean="0">
                            <a:solidFill>
                              <a:srgbClr val="FFFF00"/>
                            </a:solidFill>
                            <a:latin typeface="Cambria Math" panose="02040503050406030204" pitchFamily="18" charset="0"/>
                          </a:rPr>
                          <m:t>+</m:t>
                        </m:r>
                        <m:r>
                          <a:rPr lang="en-US" sz="3200" b="1" i="1" smtClean="0">
                            <a:solidFill>
                              <a:srgbClr val="FFFF00"/>
                            </a:solidFill>
                            <a:latin typeface="Cambria Math" panose="02040503050406030204" pitchFamily="18" charset="0"/>
                          </a:rPr>
                          <m:t>𝑭𝑵</m:t>
                        </m:r>
                      </m:den>
                    </m:f>
                  </m:oMath>
                </a14:m>
                <a:endParaRPr lang="en-US" sz="3200" b="1">
                  <a:solidFill>
                    <a:srgbClr val="FFFF00"/>
                  </a:solidFill>
                  <a:latin typeface="Chakra Petch" panose="020B0604020202020204" charset="-34"/>
                  <a:cs typeface="Chakra Petch" panose="020B0604020202020204" charset="-34"/>
                </a:endParaRPr>
              </a:p>
              <a:p>
                <a:endParaRPr lang="en-US" sz="3200" b="1">
                  <a:solidFill>
                    <a:srgbClr val="FFFF00"/>
                  </a:solidFill>
                  <a:latin typeface="Chakra Petch" panose="020B0604020202020204" charset="-34"/>
                  <a:cs typeface="Chakra Petch" panose="020B0604020202020204" charset="-34"/>
                </a:endParaRPr>
              </a:p>
              <a:p>
                <a:endParaRPr lang="en-US" sz="3200" b="1">
                  <a:solidFill>
                    <a:srgbClr val="FFFF00"/>
                  </a:solidFill>
                </a:endParaRPr>
              </a:p>
            </p:txBody>
          </p:sp>
        </mc:Choice>
        <mc:Fallback xmlns="">
          <p:sp>
            <p:nvSpPr>
              <p:cNvPr id="4" name="TextBox 3">
                <a:extLst>
                  <a:ext uri="{FF2B5EF4-FFF2-40B4-BE49-F238E27FC236}">
                    <a16:creationId xmlns:a16="http://schemas.microsoft.com/office/drawing/2014/main" id="{0BCA072B-3C9F-A9A8-985A-E1C01C97E992}"/>
                  </a:ext>
                </a:extLst>
              </p:cNvPr>
              <p:cNvSpPr txBox="1">
                <a:spLocks noRot="1" noChangeAspect="1" noMove="1" noResize="1" noEditPoints="1" noAdjustHandles="1" noChangeArrowheads="1" noChangeShapeType="1" noTextEdit="1"/>
              </p:cNvSpPr>
              <p:nvPr/>
            </p:nvSpPr>
            <p:spPr>
              <a:xfrm>
                <a:off x="6335836" y="3328800"/>
                <a:ext cx="4813443" cy="1786386"/>
              </a:xfrm>
              <a:prstGeom prst="rect">
                <a:avLst/>
              </a:prstGeom>
              <a:blipFill>
                <a:blip r:embed="rId4"/>
                <a:stretch>
                  <a:fillRect l="-31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0E607ED-BF0D-B45D-4009-E6161059E4E8}"/>
                  </a:ext>
                </a:extLst>
              </p:cNvPr>
              <p:cNvSpPr txBox="1"/>
              <p:nvPr/>
            </p:nvSpPr>
            <p:spPr>
              <a:xfrm>
                <a:off x="5535963" y="4831006"/>
                <a:ext cx="7881946" cy="801501"/>
              </a:xfrm>
              <a:prstGeom prst="rect">
                <a:avLst/>
              </a:prstGeom>
              <a:noFill/>
            </p:spPr>
            <p:txBody>
              <a:bodyPr wrap="square" rtlCol="0">
                <a:spAutoFit/>
              </a:bodyPr>
              <a:lstStyle/>
              <a:p>
                <a:r>
                  <a:rPr lang="en-US" sz="3200" b="1">
                    <a:solidFill>
                      <a:srgbClr val="FFFF00"/>
                    </a:solidFill>
                    <a:latin typeface="Chakra Petch" panose="020B0604020202020204" charset="-34"/>
                    <a:cs typeface="Chakra Petch" panose="020B0604020202020204" charset="-34"/>
                  </a:rPr>
                  <a:t>False Positive Rate (FPR) = </a:t>
                </a:r>
                <a14:m>
                  <m:oMath xmlns:m="http://schemas.openxmlformats.org/officeDocument/2006/math">
                    <m:f>
                      <m:fPr>
                        <m:ctrlPr>
                          <a:rPr lang="en-US" sz="3200" b="1" i="1">
                            <a:solidFill>
                              <a:srgbClr val="FFFF00"/>
                            </a:solidFill>
                            <a:latin typeface="Cambria Math" panose="02040503050406030204" pitchFamily="18" charset="0"/>
                          </a:rPr>
                        </m:ctrlPr>
                      </m:fPr>
                      <m:num>
                        <m:r>
                          <a:rPr lang="en-US" sz="3200" b="1" i="1">
                            <a:solidFill>
                              <a:srgbClr val="FFFF00"/>
                            </a:solidFill>
                            <a:latin typeface="Cambria Math" panose="02040503050406030204" pitchFamily="18" charset="0"/>
                          </a:rPr>
                          <m:t>𝑭𝑷</m:t>
                        </m:r>
                      </m:num>
                      <m:den>
                        <m:r>
                          <a:rPr lang="en-US" sz="3200" b="1" i="1">
                            <a:solidFill>
                              <a:srgbClr val="FFFF00"/>
                            </a:solidFill>
                            <a:latin typeface="Cambria Math" panose="02040503050406030204" pitchFamily="18" charset="0"/>
                          </a:rPr>
                          <m:t>𝑭𝑷</m:t>
                        </m:r>
                        <m:r>
                          <a:rPr lang="en-US" sz="3200" b="1" i="1">
                            <a:solidFill>
                              <a:srgbClr val="FFFF00"/>
                            </a:solidFill>
                            <a:latin typeface="Cambria Math" panose="02040503050406030204" pitchFamily="18" charset="0"/>
                          </a:rPr>
                          <m:t>+</m:t>
                        </m:r>
                        <m:r>
                          <a:rPr lang="en-US" sz="3200" b="1" i="1">
                            <a:solidFill>
                              <a:srgbClr val="FFFF00"/>
                            </a:solidFill>
                            <a:latin typeface="Cambria Math" panose="02040503050406030204" pitchFamily="18" charset="0"/>
                          </a:rPr>
                          <m:t>𝑻𝑵</m:t>
                        </m:r>
                      </m:den>
                    </m:f>
                  </m:oMath>
                </a14:m>
                <a:endParaRPr lang="en-US" sz="3200" b="1">
                  <a:solidFill>
                    <a:srgbClr val="FFFF00"/>
                  </a:solidFill>
                  <a:latin typeface="Chakra Petch" panose="020B0604020202020204" charset="-34"/>
                  <a:cs typeface="Chakra Petch" panose="020B0604020202020204" charset="-34"/>
                </a:endParaRPr>
              </a:p>
            </p:txBody>
          </p:sp>
        </mc:Choice>
        <mc:Fallback xmlns="">
          <p:sp>
            <p:nvSpPr>
              <p:cNvPr id="5" name="TextBox 4">
                <a:extLst>
                  <a:ext uri="{FF2B5EF4-FFF2-40B4-BE49-F238E27FC236}">
                    <a16:creationId xmlns:a16="http://schemas.microsoft.com/office/drawing/2014/main" id="{B0E607ED-BF0D-B45D-4009-E6161059E4E8}"/>
                  </a:ext>
                </a:extLst>
              </p:cNvPr>
              <p:cNvSpPr txBox="1">
                <a:spLocks noRot="1" noChangeAspect="1" noMove="1" noResize="1" noEditPoints="1" noAdjustHandles="1" noChangeArrowheads="1" noChangeShapeType="1" noTextEdit="1"/>
              </p:cNvSpPr>
              <p:nvPr/>
            </p:nvSpPr>
            <p:spPr>
              <a:xfrm>
                <a:off x="5535963" y="4831006"/>
                <a:ext cx="7881946" cy="801501"/>
              </a:xfrm>
              <a:prstGeom prst="rect">
                <a:avLst/>
              </a:prstGeom>
              <a:blipFill>
                <a:blip r:embed="rId5"/>
                <a:stretch>
                  <a:fillRect l="-1933"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892377F-F2BE-5407-A218-A9956AA6CBDD}"/>
                  </a:ext>
                </a:extLst>
              </p:cNvPr>
              <p:cNvSpPr txBox="1"/>
              <p:nvPr/>
            </p:nvSpPr>
            <p:spPr>
              <a:xfrm>
                <a:off x="4488077" y="6400422"/>
                <a:ext cx="9977718" cy="1016945"/>
              </a:xfrm>
              <a:prstGeom prst="rect">
                <a:avLst/>
              </a:prstGeom>
              <a:noFill/>
            </p:spPr>
            <p:txBody>
              <a:bodyPr wrap="square" rtlCol="0">
                <a:spAutoFit/>
              </a:bodyPr>
              <a:lstStyle/>
              <a:p>
                <a:r>
                  <a:rPr lang="en-US" sz="3200" b="1">
                    <a:solidFill>
                      <a:srgbClr val="FFFF00"/>
                    </a:solidFill>
                    <a:latin typeface="Chakra Petch" panose="020B0604020202020204" charset="-34"/>
                    <a:cs typeface="Chakra Petch" panose="020B0604020202020204" charset="-34"/>
                  </a:rPr>
                  <a:t>False Negative Rate (FNR) = </a:t>
                </a:r>
                <a14:m>
                  <m:oMath xmlns:m="http://schemas.openxmlformats.org/officeDocument/2006/math">
                    <m:f>
                      <m:fPr>
                        <m:ctrlPr>
                          <a:rPr lang="en-US" sz="3200" b="1" i="1">
                            <a:solidFill>
                              <a:srgbClr val="FFFF00"/>
                            </a:solidFill>
                            <a:latin typeface="Cambria Math" panose="02040503050406030204" pitchFamily="18" charset="0"/>
                          </a:rPr>
                        </m:ctrlPr>
                      </m:fPr>
                      <m:num>
                        <m:r>
                          <a:rPr lang="en-US" sz="3200" b="1" i="1">
                            <a:solidFill>
                              <a:srgbClr val="FFFF00"/>
                            </a:solidFill>
                            <a:latin typeface="Cambria Math" panose="02040503050406030204" pitchFamily="18" charset="0"/>
                          </a:rPr>
                          <m:t>𝑭𝑵</m:t>
                        </m:r>
                      </m:num>
                      <m:den>
                        <m:r>
                          <a:rPr lang="en-US" sz="3200" b="1" i="1">
                            <a:solidFill>
                              <a:srgbClr val="FFFF00"/>
                            </a:solidFill>
                            <a:latin typeface="Cambria Math" panose="02040503050406030204" pitchFamily="18" charset="0"/>
                          </a:rPr>
                          <m:t>𝑭𝑵</m:t>
                        </m:r>
                        <m:r>
                          <a:rPr lang="en-US" sz="3200" b="1" i="1">
                            <a:solidFill>
                              <a:srgbClr val="FFFF00"/>
                            </a:solidFill>
                            <a:latin typeface="Cambria Math" panose="02040503050406030204" pitchFamily="18" charset="0"/>
                          </a:rPr>
                          <m:t>+</m:t>
                        </m:r>
                        <m:r>
                          <a:rPr lang="en-US" sz="3200" b="1" i="1">
                            <a:solidFill>
                              <a:srgbClr val="FFFF00"/>
                            </a:solidFill>
                            <a:latin typeface="Cambria Math" panose="02040503050406030204" pitchFamily="18" charset="0"/>
                          </a:rPr>
                          <m:t>𝑻𝑷</m:t>
                        </m:r>
                      </m:den>
                    </m:f>
                    <m:r>
                      <a:rPr lang="en-US" sz="3200" b="1" i="1">
                        <a:solidFill>
                          <a:srgbClr val="FFFF00"/>
                        </a:solidFill>
                        <a:latin typeface="Cambria Math" panose="02040503050406030204" pitchFamily="18" charset="0"/>
                      </a:rPr>
                      <m:t>=</m:t>
                    </m:r>
                    <m:r>
                      <a:rPr lang="en-US" sz="3200" b="1" i="1">
                        <a:solidFill>
                          <a:srgbClr val="FFFF00"/>
                        </a:solidFill>
                        <a:latin typeface="Cambria Math" panose="02040503050406030204" pitchFamily="18" charset="0"/>
                      </a:rPr>
                      <m:t>𝟏</m:t>
                    </m:r>
                    <m:r>
                      <a:rPr lang="en-US" sz="3200" b="1" i="1">
                        <a:solidFill>
                          <a:srgbClr val="FFFF00"/>
                        </a:solidFill>
                        <a:latin typeface="Cambria Math" panose="02040503050406030204" pitchFamily="18" charset="0"/>
                      </a:rPr>
                      <m:t> −</m:t>
                    </m:r>
                    <m:r>
                      <a:rPr lang="en-US" sz="3200" b="1" i="1">
                        <a:solidFill>
                          <a:srgbClr val="FFFF00"/>
                        </a:solidFill>
                        <a:latin typeface="Cambria Math" panose="02040503050406030204" pitchFamily="18" charset="0"/>
                      </a:rPr>
                      <m:t>𝑹𝒆𝒄𝒂𝒍𝒍</m:t>
                    </m:r>
                  </m:oMath>
                </a14:m>
                <a:endParaRPr lang="en-US" sz="3200" b="1">
                  <a:solidFill>
                    <a:srgbClr val="FFFF00"/>
                  </a:solidFill>
                  <a:latin typeface="Chakra Petch" panose="020B0604020202020204" charset="-34"/>
                  <a:cs typeface="Chakra Petch" panose="020B0604020202020204" charset="-34"/>
                </a:endParaRPr>
              </a:p>
              <a:p>
                <a:endParaRPr lang="en-US"/>
              </a:p>
            </p:txBody>
          </p:sp>
        </mc:Choice>
        <mc:Fallback xmlns="">
          <p:sp>
            <p:nvSpPr>
              <p:cNvPr id="6" name="TextBox 5">
                <a:extLst>
                  <a:ext uri="{FF2B5EF4-FFF2-40B4-BE49-F238E27FC236}">
                    <a16:creationId xmlns:a16="http://schemas.microsoft.com/office/drawing/2014/main" id="{2892377F-F2BE-5407-A218-A9956AA6CBDD}"/>
                  </a:ext>
                </a:extLst>
              </p:cNvPr>
              <p:cNvSpPr txBox="1">
                <a:spLocks noRot="1" noChangeAspect="1" noMove="1" noResize="1" noEditPoints="1" noAdjustHandles="1" noChangeArrowheads="1" noChangeShapeType="1" noTextEdit="1"/>
              </p:cNvSpPr>
              <p:nvPr/>
            </p:nvSpPr>
            <p:spPr>
              <a:xfrm>
                <a:off x="4488077" y="6400422"/>
                <a:ext cx="9977718" cy="1016945"/>
              </a:xfrm>
              <a:prstGeom prst="rect">
                <a:avLst/>
              </a:prstGeom>
              <a:blipFill>
                <a:blip r:embed="rId6"/>
                <a:stretch>
                  <a:fillRect l="-152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B3AFC35-6D17-1191-5F34-34F6ACC2D0DD}"/>
              </a:ext>
            </a:extLst>
          </p:cNvPr>
          <p:cNvSpPr txBox="1"/>
          <p:nvPr/>
        </p:nvSpPr>
        <p:spPr>
          <a:xfrm>
            <a:off x="11149279" y="8727607"/>
            <a:ext cx="5096435" cy="738664"/>
          </a:xfrm>
          <a:prstGeom prst="rect">
            <a:avLst/>
          </a:prstGeom>
          <a:noFill/>
        </p:spPr>
        <p:txBody>
          <a:bodyPr wrap="square" rtlCol="0">
            <a:spAutoFit/>
          </a:bodyPr>
          <a:lstStyle/>
          <a:p>
            <a:r>
              <a:rPr lang="en-US">
                <a:solidFill>
                  <a:srgbClr val="FFFF00"/>
                </a:solidFill>
                <a:latin typeface="Chakra Petch" panose="020B0604020202020204" charset="-34"/>
                <a:cs typeface="Chakra Petch" panose="020B0604020202020204" charset="-34"/>
              </a:rPr>
              <a:t>Key: TP=True Positive, TN=True Negative, FP=False Positive, FN=False Negative</a:t>
            </a:r>
          </a:p>
          <a:p>
            <a:endParaRPr lang="en-US"/>
          </a:p>
        </p:txBody>
      </p:sp>
    </p:spTree>
    <p:extLst>
      <p:ext uri="{BB962C8B-B14F-4D97-AF65-F5344CB8AC3E}">
        <p14:creationId xmlns:p14="http://schemas.microsoft.com/office/powerpoint/2010/main" val="2643176941"/>
      </p:ext>
    </p:extLst>
  </p:cSld>
  <p:clrMapOvr>
    <a:masterClrMapping/>
  </p:clrMapOvr>
</p:sld>
</file>

<file path=ppt/theme/theme1.xml><?xml version="1.0" encoding="utf-8"?>
<a:theme xmlns:a="http://schemas.openxmlformats.org/drawingml/2006/main" name="Cyber Crime Investigation Techniques Slides   ">
  <a:themeElements>
    <a:clrScheme name="Office">
      <a:dk1>
        <a:srgbClr val="000000"/>
      </a:dk1>
      <a:lt1>
        <a:srgbClr val="FFFFFF"/>
      </a:lt1>
      <a:dk2>
        <a:srgbClr val="004AAD"/>
      </a:dk2>
      <a:lt2>
        <a:srgbClr val="5DE0E6"/>
      </a:lt2>
      <a:accent1>
        <a:srgbClr val="FFFE00"/>
      </a:accent1>
      <a:accent2>
        <a:srgbClr val="FFFDFC"/>
      </a:accent2>
      <a:accent3>
        <a:srgbClr val="888888"/>
      </a:accent3>
      <a:accent4>
        <a:srgbClr val="3B3B3B"/>
      </a:accent4>
      <a:accent5>
        <a:srgbClr val="FFFFFF"/>
      </a:accent5>
      <a:accent6>
        <a:srgbClr val="004AAD"/>
      </a:accent6>
      <a:hlink>
        <a:srgbClr val="5DE0E6"/>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11</Slides>
  <Notes>10</Notes>
  <HiddenSlides>1</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Cyber Crime Investigation Techniques Slides   </vt:lpstr>
      <vt:lpstr>PowerPoint Presentation</vt:lpstr>
      <vt:lpstr>PowerPoint Presentation</vt:lpstr>
      <vt:lpstr>PowerPoint Presentation</vt:lpstr>
      <vt:lpstr>Why XG Boost ?</vt:lpstr>
      <vt:lpstr>Why Random Forest ?</vt:lpstr>
      <vt:lpstr>Why MLP ?</vt:lpstr>
      <vt:lpstr>Feature Extraction Using DistilBERT</vt:lpstr>
      <vt:lpstr>Datasets Used</vt:lpstr>
      <vt:lpstr>Evaluation Metrics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2</cp:revision>
  <dcterms:modified xsi:type="dcterms:W3CDTF">2025-06-19T15:32:46Z</dcterms:modified>
</cp:coreProperties>
</file>